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1" d="100"/>
          <a:sy n="81" d="100"/>
        </p:scale>
        <p:origin x="84" y="3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tif>
</file>

<file path=ppt/media/image4.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a:spLocks noGrp="1"/>
          </p:cNvSpPr>
          <p:nvPr>
            <p:ph type="title"/>
          </p:nvPr>
        </p:nvSpPr>
        <p:spPr>
          <a:xfrm>
            <a:off x="914400" y="2130426"/>
            <a:ext cx="10363200" cy="1470027"/>
          </a:xfrm>
          <a:prstGeom prst="rect">
            <a:avLst/>
          </a:prstGeom>
        </p:spPr>
        <p:txBody>
          <a:bodyPr/>
          <a:lstStyle/>
          <a:p>
            <a:r>
              <a:t>Title Text</a:t>
            </a:r>
          </a:p>
        </p:txBody>
      </p:sp>
      <p:sp>
        <p:nvSpPr>
          <p:cNvPr id="12" name="Body Level One…"/>
          <p:cNvSpPr>
            <a:spLocks noGrp="1"/>
          </p:cNvSpPr>
          <p:nvPr>
            <p:ph type="body" sz="quarter" idx="1"/>
          </p:nvPr>
        </p:nvSpPr>
        <p:spPr>
          <a:xfrm>
            <a:off x="1828800" y="3886200"/>
            <a:ext cx="8534400" cy="1752600"/>
          </a:xfrm>
          <a:prstGeom prst="rect">
            <a:avLst/>
          </a:prstGeom>
        </p:spPr>
        <p:txBody>
          <a:bodyPr/>
          <a:lstStyle>
            <a:lvl1pPr marL="0" indent="0" algn="ctr">
              <a:buSzTx/>
              <a:buFontTx/>
              <a:buNone/>
              <a:defRPr>
                <a:solidFill>
                  <a:srgbClr val="888888"/>
                </a:solidFill>
              </a:defRPr>
            </a:lvl1pPr>
            <a:lvl2pPr marL="0" indent="0" algn="ctr">
              <a:buSzTx/>
              <a:buFontTx/>
              <a:buNone/>
              <a:defRPr>
                <a:solidFill>
                  <a:srgbClr val="888888"/>
                </a:solidFill>
              </a:defRPr>
            </a:lvl2pPr>
            <a:lvl3pPr marL="0" indent="0" algn="ctr">
              <a:buSzTx/>
              <a:buFontTx/>
              <a:buNone/>
              <a:defRPr>
                <a:solidFill>
                  <a:srgbClr val="888888"/>
                </a:solidFill>
              </a:defRPr>
            </a:lvl3pPr>
            <a:lvl4pPr marL="0" indent="0" algn="ctr">
              <a:buSzTx/>
              <a:buFontTx/>
              <a:buNone/>
              <a:defRPr>
                <a:solidFill>
                  <a:srgbClr val="888888"/>
                </a:solidFill>
              </a:defRPr>
            </a:lvl4pPr>
            <a:lvl5pPr marL="0" indent="0" algn="ctr">
              <a:buSzTx/>
              <a:buFontTx/>
              <a:buNone/>
              <a:defRPr>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itle Text"/>
          <p:cNvSpPr>
            <a:spLocks noGrp="1"/>
          </p:cNvSpPr>
          <p:nvPr>
            <p:ph type="title"/>
          </p:nvPr>
        </p:nvSpPr>
        <p:spPr>
          <a:prstGeom prst="rect">
            <a:avLst/>
          </a:prstGeom>
        </p:spPr>
        <p:txBody>
          <a:bodyPr/>
          <a:lstStyle/>
          <a:p>
            <a:r>
              <a:t>Title Text</a:t>
            </a:r>
          </a:p>
        </p:txBody>
      </p:sp>
      <p:sp>
        <p:nvSpPr>
          <p:cNvPr id="93"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itle Text"/>
          <p:cNvSpPr>
            <a:spLocks noGrp="1"/>
          </p:cNvSpPr>
          <p:nvPr>
            <p:ph type="title"/>
          </p:nvPr>
        </p:nvSpPr>
        <p:spPr>
          <a:xfrm>
            <a:off x="11785600" y="274639"/>
            <a:ext cx="3657600" cy="5851528"/>
          </a:xfrm>
          <a:prstGeom prst="rect">
            <a:avLst/>
          </a:prstGeom>
        </p:spPr>
        <p:txBody>
          <a:bodyPr/>
          <a:lstStyle/>
          <a:p>
            <a:r>
              <a:t>Title Text</a:t>
            </a:r>
          </a:p>
        </p:txBody>
      </p:sp>
      <p:sp>
        <p:nvSpPr>
          <p:cNvPr id="102" name="Body Level One…"/>
          <p:cNvSpPr>
            <a:spLocks noGrp="1"/>
          </p:cNvSpPr>
          <p:nvPr>
            <p:ph type="body" idx="1"/>
          </p:nvPr>
        </p:nvSpPr>
        <p:spPr>
          <a:xfrm>
            <a:off x="812800" y="274639"/>
            <a:ext cx="10769600" cy="585152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traight Connector 6"/>
          <p:cNvSpPr/>
          <p:nvPr/>
        </p:nvSpPr>
        <p:spPr>
          <a:xfrm flipH="1">
            <a:off x="819081" y="429342"/>
            <a:ext cx="1" cy="914401"/>
          </a:xfrm>
          <a:prstGeom prst="line">
            <a:avLst/>
          </a:prstGeom>
          <a:ln w="76200">
            <a:solidFill>
              <a:srgbClr val="167418"/>
            </a:solidFill>
          </a:ln>
        </p:spPr>
        <p:txBody>
          <a:bodyPr lIns="60959" tIns="60959" rIns="60959" bIns="60959"/>
          <a:lstStyle/>
          <a:p>
            <a:pPr defTabSz="457200">
              <a:defRPr>
                <a:latin typeface="+mn-lt"/>
                <a:ea typeface="+mn-ea"/>
                <a:cs typeface="+mn-cs"/>
                <a:sym typeface="Calibri"/>
              </a:defRPr>
            </a:pPr>
            <a:endParaRPr/>
          </a:p>
        </p:txBody>
      </p:sp>
      <p:sp>
        <p:nvSpPr>
          <p:cNvPr id="111" name="Straight Connector 7"/>
          <p:cNvSpPr/>
          <p:nvPr/>
        </p:nvSpPr>
        <p:spPr>
          <a:xfrm>
            <a:off x="11294533" y="5829300"/>
            <a:ext cx="1" cy="914401"/>
          </a:xfrm>
          <a:prstGeom prst="line">
            <a:avLst/>
          </a:prstGeom>
          <a:ln w="76200">
            <a:solidFill>
              <a:srgbClr val="167418"/>
            </a:solidFill>
          </a:ln>
        </p:spPr>
        <p:txBody>
          <a:bodyPr lIns="60959" tIns="60959" rIns="60959" bIns="60959"/>
          <a:lstStyle/>
          <a:p>
            <a:pPr defTabSz="457200">
              <a:defRPr>
                <a:latin typeface="+mn-lt"/>
                <a:ea typeface="+mn-ea"/>
                <a:cs typeface="+mn-cs"/>
                <a:sym typeface="Calibri"/>
              </a:defRPr>
            </a:pPr>
            <a:endParaRPr/>
          </a:p>
        </p:txBody>
      </p:sp>
      <p:sp>
        <p:nvSpPr>
          <p:cNvPr id="112" name="Straight Connector 8"/>
          <p:cNvSpPr/>
          <p:nvPr/>
        </p:nvSpPr>
        <p:spPr>
          <a:xfrm flipV="1">
            <a:off x="1097279" y="1259177"/>
            <a:ext cx="10490120" cy="14991"/>
          </a:xfrm>
          <a:prstGeom prst="line">
            <a:avLst/>
          </a:prstGeom>
          <a:ln w="50800">
            <a:solidFill>
              <a:srgbClr val="167418"/>
            </a:solidFill>
          </a:ln>
        </p:spPr>
        <p:txBody>
          <a:bodyPr lIns="60959" tIns="60959" rIns="60959" bIns="60959"/>
          <a:lstStyle/>
          <a:p>
            <a:pPr defTabSz="457200">
              <a:defRPr>
                <a:latin typeface="+mn-lt"/>
                <a:ea typeface="+mn-ea"/>
                <a:cs typeface="+mn-cs"/>
                <a:sym typeface="Calibri"/>
              </a:defRPr>
            </a:pPr>
            <a:endParaRPr/>
          </a:p>
        </p:txBody>
      </p:sp>
      <p:sp>
        <p:nvSpPr>
          <p:cNvPr id="113" name="Straight Connector 4"/>
          <p:cNvSpPr/>
          <p:nvPr/>
        </p:nvSpPr>
        <p:spPr>
          <a:xfrm flipH="1">
            <a:off x="819081" y="429342"/>
            <a:ext cx="1" cy="914401"/>
          </a:xfrm>
          <a:prstGeom prst="line">
            <a:avLst/>
          </a:prstGeom>
          <a:ln w="76200">
            <a:solidFill>
              <a:srgbClr val="167418"/>
            </a:solidFill>
          </a:ln>
        </p:spPr>
        <p:txBody>
          <a:bodyPr lIns="60959" tIns="60959" rIns="60959" bIns="60959"/>
          <a:lstStyle/>
          <a:p>
            <a:pPr defTabSz="457200">
              <a:defRPr>
                <a:latin typeface="+mn-lt"/>
                <a:ea typeface="+mn-ea"/>
                <a:cs typeface="+mn-cs"/>
                <a:sym typeface="Calibri"/>
              </a:defRPr>
            </a:pPr>
            <a:endParaRPr/>
          </a:p>
        </p:txBody>
      </p:sp>
      <p:sp>
        <p:nvSpPr>
          <p:cNvPr id="114" name="Straight Connector 5"/>
          <p:cNvSpPr/>
          <p:nvPr/>
        </p:nvSpPr>
        <p:spPr>
          <a:xfrm>
            <a:off x="11294533" y="5829300"/>
            <a:ext cx="1" cy="914401"/>
          </a:xfrm>
          <a:prstGeom prst="line">
            <a:avLst/>
          </a:prstGeom>
          <a:ln w="76200">
            <a:solidFill>
              <a:srgbClr val="167418"/>
            </a:solidFill>
          </a:ln>
        </p:spPr>
        <p:txBody>
          <a:bodyPr lIns="60959" tIns="60959" rIns="60959" bIns="60959"/>
          <a:lstStyle/>
          <a:p>
            <a:pPr defTabSz="457200">
              <a:defRPr>
                <a:latin typeface="+mn-lt"/>
                <a:ea typeface="+mn-ea"/>
                <a:cs typeface="+mn-cs"/>
                <a:sym typeface="Calibri"/>
              </a:defRPr>
            </a:pPr>
            <a:endParaRPr/>
          </a:p>
        </p:txBody>
      </p:sp>
      <p:sp>
        <p:nvSpPr>
          <p:cNvPr id="115" name="Straight Connector 6"/>
          <p:cNvSpPr/>
          <p:nvPr/>
        </p:nvSpPr>
        <p:spPr>
          <a:xfrm flipV="1">
            <a:off x="1097279" y="1259177"/>
            <a:ext cx="10490120" cy="14991"/>
          </a:xfrm>
          <a:prstGeom prst="line">
            <a:avLst/>
          </a:prstGeom>
          <a:ln w="50800">
            <a:solidFill>
              <a:srgbClr val="167418"/>
            </a:solidFill>
          </a:ln>
        </p:spPr>
        <p:txBody>
          <a:bodyPr lIns="60959" tIns="60959" rIns="60959" bIns="60959"/>
          <a:lstStyle/>
          <a:p>
            <a:pPr defTabSz="457200">
              <a:defRPr>
                <a:latin typeface="+mn-lt"/>
                <a:ea typeface="+mn-ea"/>
                <a:cs typeface="+mn-cs"/>
                <a:sym typeface="Calibri"/>
              </a:defRPr>
            </a:pPr>
            <a:endParaRPr/>
          </a:p>
        </p:txBody>
      </p:sp>
      <p:sp>
        <p:nvSpPr>
          <p:cNvPr id="116" name="Slide Number"/>
          <p:cNvSpPr>
            <a:spLocks noGrp="1"/>
          </p:cNvSpPr>
          <p:nvPr>
            <p:ph type="sldNum" sz="quarter" idx="2"/>
          </p:nvPr>
        </p:nvSpPr>
        <p:spPr>
          <a:xfrm>
            <a:off x="11756130" y="6379002"/>
            <a:ext cx="347735" cy="363213"/>
          </a:xfrm>
          <a:prstGeom prst="rect">
            <a:avLst/>
          </a:prstGeom>
        </p:spPr>
        <p:txBody>
          <a:bodyPr lIns="60955" tIns="60955" rIns="60955" bIns="60955"/>
          <a:lstStyle>
            <a:lvl1pPr algn="r" defTabSz="457200">
              <a:defRPr sz="1600" b="0">
                <a:solidFill>
                  <a:srgbClr val="888888"/>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1_Section Header">
    <p:spTree>
      <p:nvGrpSpPr>
        <p:cNvPr id="1" name=""/>
        <p:cNvGrpSpPr/>
        <p:nvPr/>
      </p:nvGrpSpPr>
      <p:grpSpPr>
        <a:xfrm>
          <a:off x="0" y="0"/>
          <a:ext cx="0" cy="0"/>
          <a:chOff x="0" y="0"/>
          <a:chExt cx="0" cy="0"/>
        </a:xfrm>
      </p:grpSpPr>
      <p:sp>
        <p:nvSpPr>
          <p:cNvPr id="123" name="Straight Connector 6"/>
          <p:cNvSpPr/>
          <p:nvPr/>
        </p:nvSpPr>
        <p:spPr>
          <a:xfrm flipH="1">
            <a:off x="819081" y="429342"/>
            <a:ext cx="1" cy="914401"/>
          </a:xfrm>
          <a:prstGeom prst="line">
            <a:avLst/>
          </a:prstGeom>
          <a:ln w="76200">
            <a:solidFill>
              <a:srgbClr val="167418"/>
            </a:solidFill>
          </a:ln>
        </p:spPr>
        <p:txBody>
          <a:bodyPr lIns="60959" tIns="60959" rIns="60959" bIns="60959"/>
          <a:lstStyle/>
          <a:p>
            <a:pPr defTabSz="457200">
              <a:defRPr>
                <a:latin typeface="+mn-lt"/>
                <a:ea typeface="+mn-ea"/>
                <a:cs typeface="+mn-cs"/>
                <a:sym typeface="Calibri"/>
              </a:defRPr>
            </a:pPr>
            <a:endParaRPr/>
          </a:p>
        </p:txBody>
      </p:sp>
      <p:sp>
        <p:nvSpPr>
          <p:cNvPr id="124" name="Straight Connector 7"/>
          <p:cNvSpPr/>
          <p:nvPr/>
        </p:nvSpPr>
        <p:spPr>
          <a:xfrm>
            <a:off x="11294533" y="5829300"/>
            <a:ext cx="1" cy="914401"/>
          </a:xfrm>
          <a:prstGeom prst="line">
            <a:avLst/>
          </a:prstGeom>
          <a:ln w="76200">
            <a:solidFill>
              <a:srgbClr val="167418"/>
            </a:solidFill>
          </a:ln>
        </p:spPr>
        <p:txBody>
          <a:bodyPr lIns="60959" tIns="60959" rIns="60959" bIns="60959"/>
          <a:lstStyle/>
          <a:p>
            <a:pPr defTabSz="457200">
              <a:defRPr>
                <a:latin typeface="+mn-lt"/>
                <a:ea typeface="+mn-ea"/>
                <a:cs typeface="+mn-cs"/>
                <a:sym typeface="Calibri"/>
              </a:defRPr>
            </a:pPr>
            <a:endParaRPr/>
          </a:p>
        </p:txBody>
      </p:sp>
      <p:sp>
        <p:nvSpPr>
          <p:cNvPr id="125" name="Straight Connector 8"/>
          <p:cNvSpPr/>
          <p:nvPr/>
        </p:nvSpPr>
        <p:spPr>
          <a:xfrm flipV="1">
            <a:off x="1097279" y="1259177"/>
            <a:ext cx="10490120" cy="14991"/>
          </a:xfrm>
          <a:prstGeom prst="line">
            <a:avLst/>
          </a:prstGeom>
          <a:ln w="50800">
            <a:solidFill>
              <a:srgbClr val="167418"/>
            </a:solidFill>
          </a:ln>
        </p:spPr>
        <p:txBody>
          <a:bodyPr lIns="60959" tIns="60959" rIns="60959" bIns="60959"/>
          <a:lstStyle/>
          <a:p>
            <a:pPr defTabSz="457200">
              <a:defRPr>
                <a:latin typeface="+mn-lt"/>
                <a:ea typeface="+mn-ea"/>
                <a:cs typeface="+mn-cs"/>
                <a:sym typeface="Calibri"/>
              </a:defRPr>
            </a:pPr>
            <a:endParaRPr/>
          </a:p>
        </p:txBody>
      </p:sp>
      <p:sp>
        <p:nvSpPr>
          <p:cNvPr id="126" name="Body Level One…"/>
          <p:cNvSpPr>
            <a:spLocks noGrp="1"/>
          </p:cNvSpPr>
          <p:nvPr>
            <p:ph type="body" sz="quarter" idx="1"/>
          </p:nvPr>
        </p:nvSpPr>
        <p:spPr>
          <a:xfrm>
            <a:off x="963083" y="2906713"/>
            <a:ext cx="10363201" cy="1500187"/>
          </a:xfrm>
          <a:prstGeom prst="rect">
            <a:avLst/>
          </a:prstGeom>
        </p:spPr>
        <p:txBody>
          <a:bodyPr lIns="60955" tIns="60955" rIns="60955" bIns="60955" anchor="b"/>
          <a:lstStyle>
            <a:lvl1pPr marL="0" indent="0" defTabSz="1219200">
              <a:spcBef>
                <a:spcPts val="400"/>
              </a:spcBef>
              <a:buSzTx/>
              <a:buFontTx/>
              <a:buNone/>
              <a:defRPr sz="2000">
                <a:solidFill>
                  <a:srgbClr val="888888"/>
                </a:solidFill>
              </a:defRPr>
            </a:lvl1pPr>
            <a:lvl2pPr marL="0" indent="342900" defTabSz="1219200">
              <a:spcBef>
                <a:spcPts val="400"/>
              </a:spcBef>
              <a:buSzTx/>
              <a:buFontTx/>
              <a:buNone/>
              <a:defRPr sz="2000">
                <a:solidFill>
                  <a:srgbClr val="888888"/>
                </a:solidFill>
              </a:defRPr>
            </a:lvl2pPr>
            <a:lvl3pPr marL="0" indent="685800" defTabSz="1219200">
              <a:spcBef>
                <a:spcPts val="400"/>
              </a:spcBef>
              <a:buSzTx/>
              <a:buFontTx/>
              <a:buNone/>
              <a:defRPr sz="2000">
                <a:solidFill>
                  <a:srgbClr val="888888"/>
                </a:solidFill>
              </a:defRPr>
            </a:lvl3pPr>
            <a:lvl4pPr marL="0" indent="1028700" defTabSz="1219200">
              <a:spcBef>
                <a:spcPts val="400"/>
              </a:spcBef>
              <a:buSzTx/>
              <a:buFontTx/>
              <a:buNone/>
              <a:defRPr sz="2000">
                <a:solidFill>
                  <a:srgbClr val="888888"/>
                </a:solidFill>
              </a:defRPr>
            </a:lvl4pPr>
            <a:lvl5pPr marL="0" indent="1371600" defTabSz="1219200">
              <a:spcBef>
                <a:spcPts val="400"/>
              </a:spcBef>
              <a:buSzTx/>
              <a:buFontTx/>
              <a:buNone/>
              <a:defRPr sz="20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27" name="Slide Number"/>
          <p:cNvSpPr>
            <a:spLocks noGrp="1"/>
          </p:cNvSpPr>
          <p:nvPr>
            <p:ph type="sldNum" sz="quarter" idx="2"/>
          </p:nvPr>
        </p:nvSpPr>
        <p:spPr>
          <a:xfrm>
            <a:off x="5892799" y="6172199"/>
            <a:ext cx="2844801" cy="368301"/>
          </a:xfrm>
          <a:prstGeom prst="rect">
            <a:avLst/>
          </a:prstGeom>
        </p:spPr>
        <p:txBody>
          <a:bodyPr lIns="60955" tIns="60955" rIns="60955" bIns="60955"/>
          <a:lstStyle>
            <a:lvl1pPr algn="r" defTabSz="457200">
              <a:defRPr sz="1600" b="0">
                <a:solidFill>
                  <a:srgbClr val="888888"/>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a:spLocks noGrp="1"/>
          </p:cNvSpPr>
          <p:nvPr>
            <p:ph type="title"/>
          </p:nvPr>
        </p:nvSpPr>
        <p:spPr>
          <a:prstGeom prst="rect">
            <a:avLst/>
          </a:prstGeom>
        </p:spPr>
        <p:txBody>
          <a:bodyPr/>
          <a:lstStyle/>
          <a:p>
            <a:r>
              <a:t>Title Text</a:t>
            </a:r>
          </a:p>
        </p:txBody>
      </p:sp>
      <p:sp>
        <p:nvSpPr>
          <p:cNvPr id="21"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a:spLocks noGrp="1"/>
          </p:cNvSpPr>
          <p:nvPr>
            <p:ph type="title"/>
          </p:nvPr>
        </p:nvSpPr>
        <p:spPr>
          <a:xfrm>
            <a:off x="963084" y="4406903"/>
            <a:ext cx="10363201" cy="1362077"/>
          </a:xfrm>
          <a:prstGeom prst="rect">
            <a:avLst/>
          </a:prstGeom>
        </p:spPr>
        <p:txBody>
          <a:bodyPr anchor="t"/>
          <a:lstStyle>
            <a:lvl1pPr algn="l">
              <a:defRPr sz="4000" b="1" cap="all"/>
            </a:lvl1pPr>
          </a:lstStyle>
          <a:p>
            <a:r>
              <a:t>Title Text</a:t>
            </a:r>
          </a:p>
        </p:txBody>
      </p:sp>
      <p:sp>
        <p:nvSpPr>
          <p:cNvPr id="30" name="Body Level One…"/>
          <p:cNvSpPr>
            <a:spLocks noGrp="1"/>
          </p:cNvSpPr>
          <p:nvPr>
            <p:ph type="body" sz="quarter" idx="1"/>
          </p:nvPr>
        </p:nvSpPr>
        <p:spPr>
          <a:xfrm>
            <a:off x="963084" y="2906713"/>
            <a:ext cx="10363201" cy="1500189"/>
          </a:xfrm>
          <a:prstGeom prst="rect">
            <a:avLst/>
          </a:prstGeom>
        </p:spPr>
        <p:txBody>
          <a:bodyPr anchor="b"/>
          <a:lstStyle>
            <a:lvl1pPr marL="0" indent="0">
              <a:spcBef>
                <a:spcPts val="400"/>
              </a:spcBef>
              <a:buSzTx/>
              <a:buFontTx/>
              <a:buNone/>
              <a:defRPr sz="2000">
                <a:solidFill>
                  <a:srgbClr val="888888"/>
                </a:solidFill>
              </a:defRPr>
            </a:lvl1pPr>
            <a:lvl2pPr marL="0" indent="0">
              <a:spcBef>
                <a:spcPts val="400"/>
              </a:spcBef>
              <a:buSzTx/>
              <a:buFontTx/>
              <a:buNone/>
              <a:defRPr sz="2000">
                <a:solidFill>
                  <a:srgbClr val="888888"/>
                </a:solidFill>
              </a:defRPr>
            </a:lvl2pPr>
            <a:lvl3pPr marL="0" indent="0">
              <a:spcBef>
                <a:spcPts val="400"/>
              </a:spcBef>
              <a:buSzTx/>
              <a:buFontTx/>
              <a:buNone/>
              <a:defRPr sz="2000">
                <a:solidFill>
                  <a:srgbClr val="888888"/>
                </a:solidFill>
              </a:defRPr>
            </a:lvl3pPr>
            <a:lvl4pPr marL="0" indent="0">
              <a:spcBef>
                <a:spcPts val="400"/>
              </a:spcBef>
              <a:buSzTx/>
              <a:buFontTx/>
              <a:buNone/>
              <a:defRPr sz="2000">
                <a:solidFill>
                  <a:srgbClr val="888888"/>
                </a:solidFill>
              </a:defRPr>
            </a:lvl4pPr>
            <a:lvl5pPr marL="0" indent="0">
              <a:spcBef>
                <a:spcPts val="400"/>
              </a:spcBef>
              <a:buSzTx/>
              <a:buFontTx/>
              <a:buNone/>
              <a:defRPr sz="20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a:spLocks noGrp="1"/>
          </p:cNvSpPr>
          <p:nvPr>
            <p:ph type="title"/>
          </p:nvPr>
        </p:nvSpPr>
        <p:spPr>
          <a:prstGeom prst="rect">
            <a:avLst/>
          </a:prstGeom>
        </p:spPr>
        <p:txBody>
          <a:bodyPr/>
          <a:lstStyle/>
          <a:p>
            <a:r>
              <a:t>Title Text</a:t>
            </a:r>
          </a:p>
        </p:txBody>
      </p:sp>
      <p:sp>
        <p:nvSpPr>
          <p:cNvPr id="39" name="Body Level One…"/>
          <p:cNvSpPr>
            <a:spLocks noGrp="1"/>
          </p:cNvSpPr>
          <p:nvPr>
            <p:ph type="body" sz="half" idx="1"/>
          </p:nvPr>
        </p:nvSpPr>
        <p:spPr>
          <a:xfrm>
            <a:off x="812800" y="1600203"/>
            <a:ext cx="7213600" cy="4525963"/>
          </a:xfrm>
          <a:prstGeom prst="rect">
            <a:avLst/>
          </a:prstGeom>
        </p:spPr>
        <p:txBody>
          <a:bodyPr/>
          <a:lstStyle>
            <a:lvl1pPr>
              <a:spcBef>
                <a:spcPts val="600"/>
              </a:spcBef>
              <a:defRPr sz="2800"/>
            </a:lvl1pPr>
            <a:lvl2pPr marL="790575" indent="-333375">
              <a:spcBef>
                <a:spcPts val="600"/>
              </a:spcBef>
              <a:defRPr sz="2800"/>
            </a:lvl2pPr>
            <a:lvl3pPr marL="1234438" indent="-320038">
              <a:spcBef>
                <a:spcPts val="600"/>
              </a:spcBef>
              <a:defRPr sz="2800"/>
            </a:lvl3pPr>
            <a:lvl4pPr marL="1727200" indent="-355600">
              <a:spcBef>
                <a:spcPts val="600"/>
              </a:spcBef>
              <a:defRPr sz="2800"/>
            </a:lvl4pPr>
            <a:lvl5pPr marL="2184400" indent="-355600">
              <a:spcBef>
                <a:spcPts val="600"/>
              </a:spcBef>
              <a:defRPr sz="2800"/>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a:spLocks noGrp="1"/>
          </p:cNvSpPr>
          <p:nvPr>
            <p:ph type="title"/>
          </p:nvPr>
        </p:nvSpPr>
        <p:spPr>
          <a:prstGeom prst="rect">
            <a:avLst/>
          </a:prstGeom>
        </p:spPr>
        <p:txBody>
          <a:bodyPr/>
          <a:lstStyle/>
          <a:p>
            <a:r>
              <a:t>Title Text</a:t>
            </a:r>
          </a:p>
        </p:txBody>
      </p:sp>
      <p:sp>
        <p:nvSpPr>
          <p:cNvPr id="48" name="Body Level One…"/>
          <p:cNvSpPr>
            <a:spLocks noGrp="1"/>
          </p:cNvSpPr>
          <p:nvPr>
            <p:ph type="body" sz="quarter" idx="1"/>
          </p:nvPr>
        </p:nvSpPr>
        <p:spPr>
          <a:xfrm>
            <a:off x="609600" y="1535112"/>
            <a:ext cx="5386917" cy="639763"/>
          </a:xfrm>
          <a:prstGeom prst="rect">
            <a:avLst/>
          </a:prstGeom>
        </p:spPr>
        <p:txBody>
          <a:bodyPr anchor="b"/>
          <a:lstStyle>
            <a:lvl1pPr marL="0" indent="0">
              <a:spcBef>
                <a:spcPts val="500"/>
              </a:spcBef>
              <a:buSzTx/>
              <a:buFontTx/>
              <a:buNone/>
              <a:defRPr sz="2400" b="1"/>
            </a:lvl1pPr>
            <a:lvl2pPr marL="0" indent="0">
              <a:spcBef>
                <a:spcPts val="500"/>
              </a:spcBef>
              <a:buSzTx/>
              <a:buFontTx/>
              <a:buNone/>
              <a:defRPr sz="2400" b="1"/>
            </a:lvl2pPr>
            <a:lvl3pPr marL="0" indent="0">
              <a:spcBef>
                <a:spcPts val="500"/>
              </a:spcBef>
              <a:buSzTx/>
              <a:buFontTx/>
              <a:buNone/>
              <a:defRPr sz="2400" b="1"/>
            </a:lvl3pPr>
            <a:lvl4pPr marL="0" indent="0">
              <a:spcBef>
                <a:spcPts val="500"/>
              </a:spcBef>
              <a:buSzTx/>
              <a:buFontTx/>
              <a:buNone/>
              <a:defRPr sz="2400" b="1"/>
            </a:lvl4pPr>
            <a:lvl5pPr marL="0" indent="0">
              <a:spcBef>
                <a:spcPts val="500"/>
              </a:spcBef>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13"/>
          </p:nvPr>
        </p:nvSpPr>
        <p:spPr>
          <a:xfrm>
            <a:off x="6193368" y="1535112"/>
            <a:ext cx="5389035" cy="639764"/>
          </a:xfrm>
          <a:prstGeom prst="rect">
            <a:avLst/>
          </a:prstGeom>
        </p:spPr>
        <p:txBody>
          <a:bodyPr anchor="b"/>
          <a:lstStyle/>
          <a:p>
            <a:endParaRPr/>
          </a:p>
        </p:txBody>
      </p:sp>
      <p:sp>
        <p:nvSpPr>
          <p:cNvPr id="5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a:spLocks noGrp="1"/>
          </p:cNvSpPr>
          <p:nvPr>
            <p:ph type="title"/>
          </p:nvPr>
        </p:nvSpPr>
        <p:spPr>
          <a:prstGeom prst="rect">
            <a:avLst/>
          </a:prstGeom>
        </p:spPr>
        <p:txBody>
          <a:bodyPr/>
          <a:lstStyle/>
          <a:p>
            <a:r>
              <a:t>Title Text</a:t>
            </a:r>
          </a:p>
        </p:txBody>
      </p:sp>
      <p:sp>
        <p:nvSpPr>
          <p:cNvPr id="58"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a:spLocks noGrp="1"/>
          </p:cNvSpPr>
          <p:nvPr>
            <p:ph type="title"/>
          </p:nvPr>
        </p:nvSpPr>
        <p:spPr>
          <a:xfrm>
            <a:off x="609601" y="273050"/>
            <a:ext cx="4011086" cy="1162050"/>
          </a:xfrm>
          <a:prstGeom prst="rect">
            <a:avLst/>
          </a:prstGeom>
        </p:spPr>
        <p:txBody>
          <a:bodyPr anchor="b"/>
          <a:lstStyle>
            <a:lvl1pPr algn="l">
              <a:defRPr sz="2000" b="1"/>
            </a:lvl1pPr>
          </a:lstStyle>
          <a:p>
            <a:r>
              <a:t>Title Text</a:t>
            </a:r>
          </a:p>
        </p:txBody>
      </p:sp>
      <p:sp>
        <p:nvSpPr>
          <p:cNvPr id="73" name="Body Level One…"/>
          <p:cNvSpPr>
            <a:spLocks noGrp="1"/>
          </p:cNvSpPr>
          <p:nvPr>
            <p:ph type="body" idx="1"/>
          </p:nvPr>
        </p:nvSpPr>
        <p:spPr>
          <a:xfrm>
            <a:off x="4766733" y="273053"/>
            <a:ext cx="6815667"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half" idx="13"/>
          </p:nvPr>
        </p:nvSpPr>
        <p:spPr>
          <a:xfrm>
            <a:off x="609601" y="1435103"/>
            <a:ext cx="4011086" cy="4691063"/>
          </a:xfrm>
          <a:prstGeom prst="rect">
            <a:avLst/>
          </a:prstGeom>
        </p:spPr>
        <p:txBody>
          <a:bodyPr/>
          <a:lstStyle/>
          <a:p>
            <a:endParaRPr/>
          </a:p>
        </p:txBody>
      </p:sp>
      <p:sp>
        <p:nvSpPr>
          <p:cNvPr id="7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a:spLocks noGrp="1"/>
          </p:cNvSpPr>
          <p:nvPr>
            <p:ph type="title"/>
          </p:nvPr>
        </p:nvSpPr>
        <p:spPr>
          <a:xfrm>
            <a:off x="2389715" y="4800600"/>
            <a:ext cx="7315202" cy="566738"/>
          </a:xfrm>
          <a:prstGeom prst="rect">
            <a:avLst/>
          </a:prstGeom>
        </p:spPr>
        <p:txBody>
          <a:bodyPr anchor="b"/>
          <a:lstStyle>
            <a:lvl1pPr algn="l">
              <a:defRPr sz="2000" b="1"/>
            </a:lvl1pPr>
          </a:lstStyle>
          <a:p>
            <a:r>
              <a:t>Title Text</a:t>
            </a:r>
          </a:p>
        </p:txBody>
      </p:sp>
      <p:sp>
        <p:nvSpPr>
          <p:cNvPr id="83" name="Picture Placeholder 2"/>
          <p:cNvSpPr>
            <a:spLocks noGrp="1"/>
          </p:cNvSpPr>
          <p:nvPr>
            <p:ph type="pic" sz="half" idx="13"/>
          </p:nvPr>
        </p:nvSpPr>
        <p:spPr>
          <a:xfrm>
            <a:off x="2389715" y="612775"/>
            <a:ext cx="7315202" cy="4114800"/>
          </a:xfrm>
          <a:prstGeom prst="rect">
            <a:avLst/>
          </a:prstGeom>
        </p:spPr>
        <p:txBody>
          <a:bodyPr lIns="91439" tIns="45719" rIns="91439" bIns="45719">
            <a:noAutofit/>
          </a:bodyPr>
          <a:lstStyle/>
          <a:p>
            <a:endParaRPr/>
          </a:p>
        </p:txBody>
      </p:sp>
      <p:sp>
        <p:nvSpPr>
          <p:cNvPr id="84" name="Body Level One…"/>
          <p:cNvSpPr>
            <a:spLocks noGrp="1"/>
          </p:cNvSpPr>
          <p:nvPr>
            <p:ph type="body" sz="quarter" idx="1"/>
          </p:nvPr>
        </p:nvSpPr>
        <p:spPr>
          <a:xfrm>
            <a:off x="2389715" y="5367337"/>
            <a:ext cx="7315202" cy="804864"/>
          </a:xfrm>
          <a:prstGeom prst="rect">
            <a:avLst/>
          </a:prstGeom>
        </p:spPr>
        <p:txBody>
          <a:bodyPr/>
          <a:lstStyle>
            <a:lvl1pPr marL="0" indent="0">
              <a:spcBef>
                <a:spcPts val="300"/>
              </a:spcBef>
              <a:buSzTx/>
              <a:buFontTx/>
              <a:buNone/>
              <a:defRPr sz="1400"/>
            </a:lvl1pPr>
            <a:lvl2pPr marL="0" indent="0">
              <a:spcBef>
                <a:spcPts val="300"/>
              </a:spcBef>
              <a:buSzTx/>
              <a:buFontTx/>
              <a:buNone/>
              <a:defRPr sz="1400"/>
            </a:lvl2pPr>
            <a:lvl3pPr marL="0" indent="0">
              <a:spcBef>
                <a:spcPts val="300"/>
              </a:spcBef>
              <a:buSzTx/>
              <a:buFontTx/>
              <a:buNone/>
              <a:defRPr sz="1400"/>
            </a:lvl3pPr>
            <a:lvl4pPr marL="0" indent="0">
              <a:spcBef>
                <a:spcPts val="300"/>
              </a:spcBef>
              <a:buSzTx/>
              <a:buFontTx/>
              <a:buNone/>
              <a:defRPr sz="1400"/>
            </a:lvl4pPr>
            <a:lvl5pPr marL="0" indent="0">
              <a:spcBef>
                <a:spcPts val="300"/>
              </a:spcBef>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a:spLocks noGrp="1"/>
          </p:cNvSpPr>
          <p:nvPr>
            <p:ph type="title"/>
          </p:nvPr>
        </p:nvSpPr>
        <p:spPr>
          <a:xfrm>
            <a:off x="609600" y="274638"/>
            <a:ext cx="10972800" cy="1143001"/>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chor="ctr">
            <a:normAutofit/>
          </a:bodyPr>
          <a:lstStyle/>
          <a:p>
            <a:r>
              <a:t>Title Text</a:t>
            </a:r>
          </a:p>
        </p:txBody>
      </p:sp>
      <p:sp>
        <p:nvSpPr>
          <p:cNvPr id="3" name="Body Level One…"/>
          <p:cNvSpPr>
            <a:spLocks noGrp="1"/>
          </p:cNvSpPr>
          <p:nvPr>
            <p:ph type="body" idx="1"/>
          </p:nvPr>
        </p:nvSpPr>
        <p:spPr>
          <a:xfrm>
            <a:off x="609600" y="1600203"/>
            <a:ext cx="10972800" cy="4525963"/>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a:spLocks noGrp="1"/>
          </p:cNvSpPr>
          <p:nvPr>
            <p:ph type="sldNum" sz="quarter" idx="2"/>
          </p:nvPr>
        </p:nvSpPr>
        <p:spPr>
          <a:xfrm>
            <a:off x="11582400" y="6188396"/>
            <a:ext cx="729217" cy="701039"/>
          </a:xfrm>
          <a:prstGeom prst="rect">
            <a:avLst/>
          </a:prstGeom>
          <a:ln w="12700">
            <a:miter lim="400000"/>
          </a:ln>
        </p:spPr>
        <p:txBody>
          <a:bodyPr wrap="none" lIns="45718" tIns="45718" rIns="45718" bIns="45718" anchor="ctr">
            <a:spAutoFit/>
          </a:bodyPr>
          <a:lstStyle>
            <a:lvl1pPr defTabSz="342900">
              <a:defRPr sz="4200" b="1">
                <a:solidFill>
                  <a:srgbClr val="387026"/>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9pPr>
    </p:bodyStyle>
    <p:otherStyle>
      <a:lvl1pPr marL="0" marR="0" indent="0" algn="l" defTabSz="342900" rtl="0" latinLnBrk="0">
        <a:lnSpc>
          <a:spcPct val="100000"/>
        </a:lnSpc>
        <a:spcBef>
          <a:spcPts val="0"/>
        </a:spcBef>
        <a:spcAft>
          <a:spcPts val="0"/>
        </a:spcAft>
        <a:buClrTx/>
        <a:buSzTx/>
        <a:buFontTx/>
        <a:buNone/>
        <a:tabLst/>
        <a:defRPr sz="4200" b="1" i="0" u="none" strike="noStrike" cap="none" spc="0" baseline="0">
          <a:ln>
            <a:noFill/>
          </a:ln>
          <a:solidFill>
            <a:schemeClr val="tx1"/>
          </a:solidFill>
          <a:uFillTx/>
          <a:latin typeface="+mn-lt"/>
          <a:ea typeface="+mn-ea"/>
          <a:cs typeface="+mn-cs"/>
          <a:sym typeface="Calibri"/>
        </a:defRPr>
      </a:lvl1pPr>
      <a:lvl2pPr marL="0" marR="0" indent="0" algn="l" defTabSz="342900" rtl="0" latinLnBrk="0">
        <a:lnSpc>
          <a:spcPct val="100000"/>
        </a:lnSpc>
        <a:spcBef>
          <a:spcPts val="0"/>
        </a:spcBef>
        <a:spcAft>
          <a:spcPts val="0"/>
        </a:spcAft>
        <a:buClrTx/>
        <a:buSzTx/>
        <a:buFontTx/>
        <a:buNone/>
        <a:tabLst/>
        <a:defRPr sz="4200" b="1" i="0" u="none" strike="noStrike" cap="none" spc="0" baseline="0">
          <a:ln>
            <a:noFill/>
          </a:ln>
          <a:solidFill>
            <a:schemeClr val="tx1"/>
          </a:solidFill>
          <a:uFillTx/>
          <a:latin typeface="+mn-lt"/>
          <a:ea typeface="+mn-ea"/>
          <a:cs typeface="+mn-cs"/>
          <a:sym typeface="Calibri"/>
        </a:defRPr>
      </a:lvl2pPr>
      <a:lvl3pPr marL="0" marR="0" indent="0" algn="l" defTabSz="342900" rtl="0" latinLnBrk="0">
        <a:lnSpc>
          <a:spcPct val="100000"/>
        </a:lnSpc>
        <a:spcBef>
          <a:spcPts val="0"/>
        </a:spcBef>
        <a:spcAft>
          <a:spcPts val="0"/>
        </a:spcAft>
        <a:buClrTx/>
        <a:buSzTx/>
        <a:buFontTx/>
        <a:buNone/>
        <a:tabLst/>
        <a:defRPr sz="4200" b="1" i="0" u="none" strike="noStrike" cap="none" spc="0" baseline="0">
          <a:ln>
            <a:noFill/>
          </a:ln>
          <a:solidFill>
            <a:schemeClr val="tx1"/>
          </a:solidFill>
          <a:uFillTx/>
          <a:latin typeface="+mn-lt"/>
          <a:ea typeface="+mn-ea"/>
          <a:cs typeface="+mn-cs"/>
          <a:sym typeface="Calibri"/>
        </a:defRPr>
      </a:lvl3pPr>
      <a:lvl4pPr marL="0" marR="0" indent="0" algn="l" defTabSz="342900" rtl="0" latinLnBrk="0">
        <a:lnSpc>
          <a:spcPct val="100000"/>
        </a:lnSpc>
        <a:spcBef>
          <a:spcPts val="0"/>
        </a:spcBef>
        <a:spcAft>
          <a:spcPts val="0"/>
        </a:spcAft>
        <a:buClrTx/>
        <a:buSzTx/>
        <a:buFontTx/>
        <a:buNone/>
        <a:tabLst/>
        <a:defRPr sz="4200" b="1" i="0" u="none" strike="noStrike" cap="none" spc="0" baseline="0">
          <a:ln>
            <a:noFill/>
          </a:ln>
          <a:solidFill>
            <a:schemeClr val="tx1"/>
          </a:solidFill>
          <a:uFillTx/>
          <a:latin typeface="+mn-lt"/>
          <a:ea typeface="+mn-ea"/>
          <a:cs typeface="+mn-cs"/>
          <a:sym typeface="Calibri"/>
        </a:defRPr>
      </a:lvl4pPr>
      <a:lvl5pPr marL="0" marR="0" indent="0" algn="l" defTabSz="342900" rtl="0" latinLnBrk="0">
        <a:lnSpc>
          <a:spcPct val="100000"/>
        </a:lnSpc>
        <a:spcBef>
          <a:spcPts val="0"/>
        </a:spcBef>
        <a:spcAft>
          <a:spcPts val="0"/>
        </a:spcAft>
        <a:buClrTx/>
        <a:buSzTx/>
        <a:buFontTx/>
        <a:buNone/>
        <a:tabLst/>
        <a:defRPr sz="4200" b="1" i="0" u="none" strike="noStrike" cap="none" spc="0" baseline="0">
          <a:ln>
            <a:noFill/>
          </a:ln>
          <a:solidFill>
            <a:schemeClr val="tx1"/>
          </a:solidFill>
          <a:uFillTx/>
          <a:latin typeface="+mn-lt"/>
          <a:ea typeface="+mn-ea"/>
          <a:cs typeface="+mn-cs"/>
          <a:sym typeface="Calibri"/>
        </a:defRPr>
      </a:lvl5pPr>
      <a:lvl6pPr marL="0" marR="0" indent="0" algn="l" defTabSz="342900" rtl="0" latinLnBrk="0">
        <a:lnSpc>
          <a:spcPct val="100000"/>
        </a:lnSpc>
        <a:spcBef>
          <a:spcPts val="0"/>
        </a:spcBef>
        <a:spcAft>
          <a:spcPts val="0"/>
        </a:spcAft>
        <a:buClrTx/>
        <a:buSzTx/>
        <a:buFontTx/>
        <a:buNone/>
        <a:tabLst/>
        <a:defRPr sz="4200" b="1" i="0" u="none" strike="noStrike" cap="none" spc="0" baseline="0">
          <a:ln>
            <a:noFill/>
          </a:ln>
          <a:solidFill>
            <a:schemeClr val="tx1"/>
          </a:solidFill>
          <a:uFillTx/>
          <a:latin typeface="+mn-lt"/>
          <a:ea typeface="+mn-ea"/>
          <a:cs typeface="+mn-cs"/>
          <a:sym typeface="Calibri"/>
        </a:defRPr>
      </a:lvl6pPr>
      <a:lvl7pPr marL="0" marR="0" indent="0" algn="l" defTabSz="342900" rtl="0" latinLnBrk="0">
        <a:lnSpc>
          <a:spcPct val="100000"/>
        </a:lnSpc>
        <a:spcBef>
          <a:spcPts val="0"/>
        </a:spcBef>
        <a:spcAft>
          <a:spcPts val="0"/>
        </a:spcAft>
        <a:buClrTx/>
        <a:buSzTx/>
        <a:buFontTx/>
        <a:buNone/>
        <a:tabLst/>
        <a:defRPr sz="4200" b="1" i="0" u="none" strike="noStrike" cap="none" spc="0" baseline="0">
          <a:ln>
            <a:noFill/>
          </a:ln>
          <a:solidFill>
            <a:schemeClr val="tx1"/>
          </a:solidFill>
          <a:uFillTx/>
          <a:latin typeface="+mn-lt"/>
          <a:ea typeface="+mn-ea"/>
          <a:cs typeface="+mn-cs"/>
          <a:sym typeface="Calibri"/>
        </a:defRPr>
      </a:lvl7pPr>
      <a:lvl8pPr marL="0" marR="0" indent="0" algn="l" defTabSz="342900" rtl="0" latinLnBrk="0">
        <a:lnSpc>
          <a:spcPct val="100000"/>
        </a:lnSpc>
        <a:spcBef>
          <a:spcPts val="0"/>
        </a:spcBef>
        <a:spcAft>
          <a:spcPts val="0"/>
        </a:spcAft>
        <a:buClrTx/>
        <a:buSzTx/>
        <a:buFontTx/>
        <a:buNone/>
        <a:tabLst/>
        <a:defRPr sz="4200" b="1" i="0" u="none" strike="noStrike" cap="none" spc="0" baseline="0">
          <a:ln>
            <a:noFill/>
          </a:ln>
          <a:solidFill>
            <a:schemeClr val="tx1"/>
          </a:solidFill>
          <a:uFillTx/>
          <a:latin typeface="+mn-lt"/>
          <a:ea typeface="+mn-ea"/>
          <a:cs typeface="+mn-cs"/>
          <a:sym typeface="Calibri"/>
        </a:defRPr>
      </a:lvl8pPr>
      <a:lvl9pPr marL="0" marR="0" indent="0" algn="l" defTabSz="342900" rtl="0" latinLnBrk="0">
        <a:lnSpc>
          <a:spcPct val="100000"/>
        </a:lnSpc>
        <a:spcBef>
          <a:spcPts val="0"/>
        </a:spcBef>
        <a:spcAft>
          <a:spcPts val="0"/>
        </a:spcAft>
        <a:buClrTx/>
        <a:buSzTx/>
        <a:buFontTx/>
        <a:buNone/>
        <a:tabLst/>
        <a:defRPr sz="4200" b="1"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3.tif"/></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Picture 13" descr="Picture 13"/>
          <p:cNvPicPr>
            <a:picLocks noChangeAspect="1"/>
          </p:cNvPicPr>
          <p:nvPr/>
        </p:nvPicPr>
        <p:blipFill>
          <a:blip r:embed="rId2"/>
          <a:stretch>
            <a:fillRect/>
          </a:stretch>
        </p:blipFill>
        <p:spPr>
          <a:xfrm>
            <a:off x="9762632" y="316087"/>
            <a:ext cx="1860410" cy="731521"/>
          </a:xfrm>
          <a:prstGeom prst="rect">
            <a:avLst/>
          </a:prstGeom>
          <a:ln w="12700">
            <a:miter lim="400000"/>
          </a:ln>
        </p:spPr>
      </p:pic>
      <p:sp>
        <p:nvSpPr>
          <p:cNvPr id="137" name="Text Box 1"/>
          <p:cNvSpPr/>
          <p:nvPr/>
        </p:nvSpPr>
        <p:spPr>
          <a:xfrm>
            <a:off x="1288626" y="1807633"/>
            <a:ext cx="10234508" cy="3472067"/>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p>
            <a:pPr algn="ctr" defTabSz="457200">
              <a:defRPr sz="6400">
                <a:solidFill>
                  <a:srgbClr val="77933C"/>
                </a:solidFill>
                <a:latin typeface="Times New Roman"/>
                <a:ea typeface="Times New Roman"/>
                <a:cs typeface="Times New Roman"/>
                <a:sym typeface="Times New Roman"/>
              </a:defRPr>
            </a:pPr>
            <a:r>
              <a:t>Vidyalankar Polytechnic</a:t>
            </a:r>
          </a:p>
          <a:p>
            <a:pPr algn="ctr" defTabSz="457200">
              <a:defRPr sz="6400">
                <a:solidFill>
                  <a:srgbClr val="77933C"/>
                </a:solidFill>
                <a:latin typeface="Times New Roman"/>
                <a:ea typeface="Times New Roman"/>
                <a:cs typeface="Times New Roman"/>
                <a:sym typeface="Times New Roman"/>
              </a:defRPr>
            </a:pPr>
            <a:endParaRPr/>
          </a:p>
          <a:p>
            <a:pPr algn="ctr" defTabSz="457200">
              <a:defRPr sz="5200">
                <a:solidFill>
                  <a:srgbClr val="77933C"/>
                </a:solidFill>
                <a:latin typeface="Times New Roman"/>
                <a:ea typeface="Times New Roman"/>
                <a:cs typeface="Times New Roman"/>
                <a:sym typeface="Times New Roman"/>
              </a:defRPr>
            </a:pPr>
            <a:r>
              <a:t>Program: Electronics and Telecommunication Engineering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Rectangle 1"/>
          <p:cNvSpPr/>
          <p:nvPr/>
        </p:nvSpPr>
        <p:spPr>
          <a:xfrm>
            <a:off x="968193" y="469899"/>
            <a:ext cx="10196947" cy="73152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lvl1pPr defTabSz="457200">
              <a:defRPr sz="4200" b="1">
                <a:solidFill>
                  <a:srgbClr val="387026"/>
                </a:solidFill>
                <a:latin typeface="+mn-lt"/>
                <a:ea typeface="+mn-ea"/>
                <a:cs typeface="+mn-cs"/>
                <a:sym typeface="Calibri"/>
              </a:defRPr>
            </a:lvl1pPr>
          </a:lstStyle>
          <a:p>
            <a:r>
              <a:t>Pros and Cons</a:t>
            </a:r>
          </a:p>
        </p:txBody>
      </p:sp>
      <p:pic>
        <p:nvPicPr>
          <p:cNvPr id="278"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sp>
        <p:nvSpPr>
          <p:cNvPr id="279" name="Rectangle 4"/>
          <p:cNvSpPr/>
          <p:nvPr/>
        </p:nvSpPr>
        <p:spPr>
          <a:xfrm>
            <a:off x="1007637" y="1078236"/>
            <a:ext cx="9909417" cy="6740303"/>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chor="ctr">
            <a:spAutoFit/>
          </a:bodyPr>
          <a:lstStyle/>
          <a:p>
            <a:pPr algn="just">
              <a:defRPr b="1">
                <a:latin typeface="Times New Roman"/>
                <a:ea typeface="Times New Roman"/>
                <a:cs typeface="Times New Roman"/>
                <a:sym typeface="Times New Roman"/>
              </a:defRPr>
            </a:pPr>
            <a:r>
              <a:rPr dirty="0"/>
              <a:t>Advantages</a:t>
            </a:r>
            <a:r>
              <a:rPr b="0" dirty="0"/>
              <a:t> </a:t>
            </a:r>
          </a:p>
          <a:p>
            <a:pPr algn="just">
              <a:defRPr>
                <a:latin typeface="Times New Roman"/>
                <a:ea typeface="Times New Roman"/>
                <a:cs typeface="Times New Roman"/>
                <a:sym typeface="Times New Roman"/>
              </a:defRPr>
            </a:pPr>
            <a:endParaRPr lang="en-US" b="0" dirty="0"/>
          </a:p>
          <a:p>
            <a:pPr marL="180472" indent="-180472" algn="just">
              <a:buSzPct val="100000"/>
              <a:buChar char="•"/>
              <a:defRPr>
                <a:latin typeface="Times New Roman"/>
                <a:ea typeface="Times New Roman"/>
                <a:cs typeface="Times New Roman"/>
                <a:sym typeface="Times New Roman"/>
              </a:defRPr>
            </a:pPr>
            <a:r>
              <a:rPr dirty="0"/>
              <a:t>Robustness</a:t>
            </a:r>
          </a:p>
          <a:p>
            <a:pPr marL="180472" indent="-180472" algn="just">
              <a:buSzPct val="100000"/>
              <a:buChar char="•"/>
              <a:defRPr>
                <a:latin typeface="Times New Roman"/>
                <a:ea typeface="Times New Roman"/>
                <a:cs typeface="Times New Roman"/>
                <a:sym typeface="Times New Roman"/>
              </a:defRPr>
            </a:pPr>
            <a:r>
              <a:rPr dirty="0"/>
              <a:t>Flexibility</a:t>
            </a:r>
          </a:p>
          <a:p>
            <a:pPr marL="180472" indent="-180472" algn="just">
              <a:buSzPct val="100000"/>
              <a:buChar char="•"/>
              <a:defRPr>
                <a:latin typeface="Times New Roman"/>
                <a:ea typeface="Times New Roman"/>
                <a:cs typeface="Times New Roman"/>
                <a:sym typeface="Times New Roman"/>
              </a:defRPr>
            </a:pPr>
            <a:r>
              <a:rPr dirty="0"/>
              <a:t>Scalability</a:t>
            </a:r>
          </a:p>
          <a:p>
            <a:pPr marL="180472" indent="-180472" algn="just">
              <a:buSzPct val="100000"/>
              <a:buChar char="•"/>
              <a:defRPr>
                <a:latin typeface="Times New Roman"/>
                <a:ea typeface="Times New Roman"/>
                <a:cs typeface="Times New Roman"/>
                <a:sym typeface="Times New Roman"/>
              </a:defRPr>
            </a:pPr>
            <a:r>
              <a:rPr dirty="0"/>
              <a:t>Lifetime of swarm is large</a:t>
            </a:r>
            <a:endParaRPr lang="en-US" dirty="0"/>
          </a:p>
          <a:p>
            <a:pPr marL="180472" indent="-180472" algn="just">
              <a:buSzPct val="100000"/>
              <a:buChar char="•"/>
              <a:defRPr>
                <a:latin typeface="Times New Roman"/>
                <a:ea typeface="Times New Roman"/>
                <a:cs typeface="Times New Roman"/>
                <a:sym typeface="Times New Roman"/>
              </a:defRPr>
            </a:pPr>
            <a:r>
              <a:rPr lang="en-US" dirty="0"/>
              <a:t>Can accomplish a goal together</a:t>
            </a:r>
            <a:endParaRPr dirty="0"/>
          </a:p>
          <a:p>
            <a:pPr marL="180472" indent="-180472" algn="just">
              <a:buSzPct val="100000"/>
              <a:buChar char="•"/>
              <a:defRPr>
                <a:latin typeface="Times New Roman"/>
                <a:ea typeface="Times New Roman"/>
                <a:cs typeface="Times New Roman"/>
                <a:sym typeface="Times New Roman"/>
              </a:defRPr>
            </a:pPr>
            <a:r>
              <a:rPr dirty="0"/>
              <a:t>Few homogeneous groups</a:t>
            </a:r>
          </a:p>
          <a:p>
            <a:pPr marL="180472" indent="-180472" algn="just">
              <a:buSzPct val="100000"/>
              <a:buChar char="•"/>
              <a:defRPr>
                <a:latin typeface="Times New Roman"/>
                <a:ea typeface="Times New Roman"/>
                <a:cs typeface="Times New Roman"/>
                <a:sym typeface="Times New Roman"/>
              </a:defRPr>
            </a:pPr>
            <a:r>
              <a:rPr dirty="0"/>
              <a:t>Local sensing</a:t>
            </a:r>
          </a:p>
          <a:p>
            <a:pPr marL="180472" indent="-180472" algn="just">
              <a:buSzPct val="100000"/>
              <a:buChar char="•"/>
              <a:defRPr>
                <a:latin typeface="Times New Roman"/>
                <a:ea typeface="Times New Roman"/>
                <a:cs typeface="Times New Roman"/>
                <a:sym typeface="Times New Roman"/>
              </a:defRPr>
            </a:pPr>
            <a:r>
              <a:rPr dirty="0"/>
              <a:t>Decentralized</a:t>
            </a:r>
          </a:p>
          <a:p>
            <a:pPr marL="180472" indent="-180472" algn="just">
              <a:buSzPct val="100000"/>
              <a:buChar char="•"/>
              <a:defRPr>
                <a:latin typeface="Times New Roman"/>
                <a:ea typeface="Times New Roman"/>
                <a:cs typeface="Times New Roman"/>
                <a:sym typeface="Times New Roman"/>
              </a:defRPr>
            </a:pPr>
            <a:r>
              <a:rPr dirty="0"/>
              <a:t>Coordinating</a:t>
            </a:r>
          </a:p>
          <a:p>
            <a:pPr marL="180472" indent="-180472" algn="just">
              <a:buSzPct val="100000"/>
              <a:buChar char="•"/>
              <a:defRPr>
                <a:latin typeface="Times New Roman"/>
                <a:ea typeface="Times New Roman"/>
                <a:cs typeface="Times New Roman"/>
                <a:sym typeface="Times New Roman"/>
              </a:defRPr>
            </a:pPr>
            <a:r>
              <a:rPr dirty="0"/>
              <a:t>Parallelism</a:t>
            </a:r>
          </a:p>
          <a:p>
            <a:pPr marL="180472" indent="-180472" algn="just">
              <a:buSzPct val="100000"/>
              <a:buChar char="•"/>
              <a:defRPr>
                <a:latin typeface="Times New Roman"/>
                <a:ea typeface="Times New Roman"/>
                <a:cs typeface="Times New Roman"/>
                <a:sym typeface="Times New Roman"/>
              </a:defRPr>
            </a:pPr>
            <a:r>
              <a:rPr dirty="0"/>
              <a:t>Economical</a:t>
            </a:r>
            <a:endParaRPr lang="en-US" dirty="0"/>
          </a:p>
          <a:p>
            <a:pPr marL="180472" indent="-180472" algn="just">
              <a:buSzPct val="100000"/>
              <a:buChar char="•"/>
              <a:defRPr>
                <a:latin typeface="Times New Roman"/>
                <a:ea typeface="Times New Roman"/>
                <a:cs typeface="Times New Roman"/>
                <a:sym typeface="Times New Roman"/>
              </a:defRPr>
            </a:pPr>
            <a:r>
              <a:rPr lang="en-US" dirty="0"/>
              <a:t>Stable</a:t>
            </a:r>
            <a:endParaRPr dirty="0"/>
          </a:p>
          <a:p>
            <a:pPr algn="just">
              <a:defRPr>
                <a:latin typeface="Times New Roman"/>
                <a:ea typeface="Times New Roman"/>
                <a:cs typeface="Times New Roman"/>
                <a:sym typeface="Times New Roman"/>
              </a:defRPr>
            </a:pPr>
            <a:endParaRPr dirty="0"/>
          </a:p>
          <a:p>
            <a:pPr algn="just">
              <a:defRPr b="1">
                <a:latin typeface="Times New Roman"/>
                <a:ea typeface="Times New Roman"/>
                <a:cs typeface="Times New Roman"/>
                <a:sym typeface="Times New Roman"/>
              </a:defRPr>
            </a:pPr>
            <a:r>
              <a:rPr dirty="0"/>
              <a:t>Limitations</a:t>
            </a:r>
          </a:p>
          <a:p>
            <a:pPr algn="just">
              <a:defRPr>
                <a:latin typeface="Times New Roman"/>
                <a:ea typeface="Times New Roman"/>
                <a:cs typeface="Times New Roman"/>
                <a:sym typeface="Times New Roman"/>
              </a:defRPr>
            </a:pPr>
            <a:endParaRPr dirty="0"/>
          </a:p>
          <a:p>
            <a:pPr marL="180472" indent="-180472" algn="just">
              <a:buSzPct val="100000"/>
              <a:buChar char="•"/>
              <a:defRPr>
                <a:latin typeface="Times New Roman"/>
                <a:ea typeface="Times New Roman"/>
                <a:cs typeface="Times New Roman"/>
                <a:sym typeface="Times New Roman"/>
              </a:defRPr>
            </a:pPr>
            <a:r>
              <a:rPr dirty="0"/>
              <a:t>Security issues</a:t>
            </a:r>
            <a:r>
              <a:rPr lang="en-US" dirty="0"/>
              <a:t> ,</a:t>
            </a:r>
            <a:r>
              <a:rPr dirty="0"/>
              <a:t>Identification and authentication</a:t>
            </a:r>
            <a:endParaRPr lang="en-US" dirty="0"/>
          </a:p>
          <a:p>
            <a:pPr marL="180472" indent="-180472" algn="just">
              <a:buSzPct val="100000"/>
              <a:buChar char="•"/>
              <a:defRPr>
                <a:latin typeface="Times New Roman"/>
                <a:ea typeface="Times New Roman"/>
                <a:cs typeface="Times New Roman"/>
                <a:sym typeface="Times New Roman"/>
              </a:defRPr>
            </a:pPr>
            <a:r>
              <a:rPr lang="en-US" dirty="0"/>
              <a:t>Externalities</a:t>
            </a:r>
            <a:endParaRPr dirty="0"/>
          </a:p>
          <a:p>
            <a:pPr marL="180472" indent="-180472" algn="just">
              <a:buSzPct val="100000"/>
              <a:buChar char="•"/>
              <a:defRPr>
                <a:latin typeface="Times New Roman"/>
                <a:ea typeface="Times New Roman"/>
                <a:cs typeface="Times New Roman"/>
                <a:sym typeface="Times New Roman"/>
              </a:defRPr>
            </a:pPr>
            <a:r>
              <a:rPr dirty="0"/>
              <a:t>Human interaction is not possible</a:t>
            </a:r>
          </a:p>
          <a:p>
            <a:pPr marL="180472" indent="-180472" algn="just">
              <a:buSzPct val="100000"/>
              <a:buChar char="•"/>
              <a:defRPr>
                <a:latin typeface="Times New Roman"/>
                <a:ea typeface="Times New Roman"/>
                <a:cs typeface="Times New Roman"/>
                <a:sym typeface="Times New Roman"/>
              </a:defRPr>
            </a:pPr>
            <a:r>
              <a:rPr dirty="0"/>
              <a:t>Adding new robots means changing the communication and the control systems.</a:t>
            </a:r>
          </a:p>
          <a:p>
            <a:pPr marL="180472" indent="-180472" algn="just">
              <a:buSzPct val="100000"/>
              <a:buChar char="•"/>
              <a:defRPr>
                <a:latin typeface="Times New Roman"/>
                <a:ea typeface="Times New Roman"/>
                <a:cs typeface="Times New Roman"/>
                <a:sym typeface="Times New Roman"/>
              </a:defRPr>
            </a:pPr>
            <a:endParaRPr dirty="0"/>
          </a:p>
          <a:p>
            <a:pPr algn="just">
              <a:defRPr b="1">
                <a:latin typeface="Times New Roman"/>
                <a:ea typeface="Times New Roman"/>
                <a:cs typeface="Times New Roman"/>
                <a:sym typeface="Times New Roman"/>
              </a:defRPr>
            </a:pPr>
            <a:endParaRPr dirty="0"/>
          </a:p>
          <a:p>
            <a:pPr algn="just">
              <a:defRPr>
                <a:latin typeface="Times New Roman"/>
                <a:ea typeface="Times New Roman"/>
                <a:cs typeface="Times New Roman"/>
                <a:sym typeface="Times New Roman"/>
              </a:defRPr>
            </a:pPr>
            <a:r>
              <a:rPr dirty="0"/>
              <a:t>  </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Rectangle 1"/>
          <p:cNvSpPr/>
          <p:nvPr/>
        </p:nvSpPr>
        <p:spPr>
          <a:xfrm>
            <a:off x="968193" y="469899"/>
            <a:ext cx="10196947" cy="73152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lvl1pPr defTabSz="457200">
              <a:defRPr sz="4200" b="1">
                <a:solidFill>
                  <a:srgbClr val="387026"/>
                </a:solidFill>
                <a:latin typeface="+mn-lt"/>
                <a:ea typeface="+mn-ea"/>
                <a:cs typeface="+mn-cs"/>
                <a:sym typeface="Calibri"/>
              </a:defRPr>
            </a:lvl1pPr>
          </a:lstStyle>
          <a:p>
            <a:r>
              <a:t>Applications</a:t>
            </a:r>
          </a:p>
        </p:txBody>
      </p:sp>
      <p:pic>
        <p:nvPicPr>
          <p:cNvPr id="282"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sp>
        <p:nvSpPr>
          <p:cNvPr id="283" name="Provides user friendly communication…"/>
          <p:cNvSpPr/>
          <p:nvPr/>
        </p:nvSpPr>
        <p:spPr>
          <a:xfrm>
            <a:off x="1090174" y="1723811"/>
            <a:ext cx="11619604" cy="2482028"/>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marL="120315" indent="-120315" algn="just" defTabSz="457200">
              <a:buSzPct val="100000"/>
              <a:buChar char="•"/>
              <a:defRPr>
                <a:uFill>
                  <a:solidFill>
                    <a:srgbClr val="000000"/>
                  </a:solidFill>
                </a:uFill>
                <a:latin typeface="Times New Roman"/>
                <a:ea typeface="Times New Roman"/>
                <a:cs typeface="Times New Roman"/>
                <a:sym typeface="Times New Roman"/>
              </a:defRPr>
            </a:pPr>
            <a:r>
              <a:t>Provides user friendly communication </a:t>
            </a:r>
          </a:p>
          <a:p>
            <a:pPr algn="just" defTabSz="457200">
              <a:defRPr>
                <a:uFill>
                  <a:solidFill>
                    <a:srgbClr val="000000"/>
                  </a:solidFill>
                </a:uFill>
                <a:latin typeface="Times New Roman"/>
                <a:ea typeface="Times New Roman"/>
                <a:cs typeface="Times New Roman"/>
                <a:sym typeface="Times New Roman"/>
              </a:defRPr>
            </a:pPr>
            <a:endParaRPr/>
          </a:p>
          <a:p>
            <a:pPr marL="120315" indent="-120315" algn="just" defTabSz="457200">
              <a:buSzPct val="100000"/>
              <a:buChar char="•"/>
              <a:defRPr>
                <a:uFill>
                  <a:solidFill>
                    <a:srgbClr val="000000"/>
                  </a:solidFill>
                </a:uFill>
                <a:latin typeface="Times New Roman"/>
                <a:ea typeface="Times New Roman"/>
                <a:cs typeface="Times New Roman"/>
                <a:sym typeface="Times New Roman"/>
              </a:defRPr>
            </a:pPr>
            <a:r>
              <a:t>Personal assistance for the disabled </a:t>
            </a:r>
          </a:p>
          <a:p>
            <a:pPr algn="just" defTabSz="457200">
              <a:defRPr>
                <a:uFill>
                  <a:solidFill>
                    <a:srgbClr val="000000"/>
                  </a:solidFill>
                </a:uFill>
                <a:latin typeface="Times New Roman"/>
                <a:ea typeface="Times New Roman"/>
                <a:cs typeface="Times New Roman"/>
                <a:sym typeface="Times New Roman"/>
              </a:defRPr>
            </a:pPr>
            <a:endParaRPr/>
          </a:p>
          <a:p>
            <a:pPr marL="120315" indent="-120315" algn="just" defTabSz="457200">
              <a:buSzPct val="100000"/>
              <a:buChar char="•"/>
              <a:defRPr>
                <a:uFill>
                  <a:solidFill>
                    <a:srgbClr val="000000"/>
                  </a:solidFill>
                </a:uFill>
                <a:latin typeface="Times New Roman"/>
                <a:ea typeface="Times New Roman"/>
                <a:cs typeface="Times New Roman"/>
                <a:sym typeface="Times New Roman"/>
              </a:defRPr>
            </a:pPr>
            <a:r>
              <a:t>Interactive and informative for the young ones </a:t>
            </a:r>
          </a:p>
          <a:p>
            <a:pPr algn="just" defTabSz="457200">
              <a:defRPr>
                <a:uFill>
                  <a:solidFill>
                    <a:srgbClr val="000000"/>
                  </a:solidFill>
                </a:uFill>
                <a:latin typeface="Times New Roman"/>
                <a:ea typeface="Times New Roman"/>
                <a:cs typeface="Times New Roman"/>
                <a:sym typeface="Times New Roman"/>
              </a:defRPr>
            </a:pPr>
            <a:endParaRPr/>
          </a:p>
          <a:p>
            <a:pPr marL="120315" indent="-120315" algn="just" defTabSz="457200">
              <a:buSzPct val="100000"/>
              <a:buChar char="•"/>
              <a:defRPr>
                <a:uFill>
                  <a:solidFill>
                    <a:srgbClr val="000000"/>
                  </a:solidFill>
                </a:uFill>
                <a:latin typeface="Times New Roman"/>
                <a:ea typeface="Times New Roman"/>
                <a:cs typeface="Times New Roman"/>
                <a:sym typeface="Times New Roman"/>
              </a:defRPr>
            </a:pPr>
            <a:r>
              <a:t>Creates bonding in fields where audience gets engaged with stage dramatics and theatre education </a:t>
            </a:r>
          </a:p>
          <a:p>
            <a:pPr algn="just" defTabSz="457200">
              <a:defRPr>
                <a:uFill>
                  <a:solidFill>
                    <a:srgbClr val="000000"/>
                  </a:solidFill>
                </a:uFill>
                <a:latin typeface="Times New Roman"/>
                <a:ea typeface="Times New Roman"/>
                <a:cs typeface="Times New Roman"/>
                <a:sym typeface="Times New Roman"/>
              </a:defRPr>
            </a:pPr>
            <a:endParaRPr/>
          </a:p>
          <a:p>
            <a:pPr marL="120315" indent="-120315" algn="just" defTabSz="457200">
              <a:buSzPct val="100000"/>
              <a:buChar char="•"/>
              <a:defRPr>
                <a:uFill>
                  <a:solidFill>
                    <a:srgbClr val="000000"/>
                  </a:solidFill>
                </a:uFill>
                <a:latin typeface="Times New Roman"/>
                <a:ea typeface="Times New Roman"/>
                <a:cs typeface="Times New Roman"/>
                <a:sym typeface="Times New Roman"/>
              </a:defRPr>
            </a:pPr>
            <a:r>
              <a:t> Is used in sci-fi based movies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As swarm robotics have lot of features but still it is not widely acceptable to solve the real life problems. Further research is needed on robotic hardware to overcome hardware shortcomings that limit the functionality of current robotic systems. Central control limits the functionality of swarm robotics but there can be a robot among swarm which has the capability of sensing and repairing hardware defect of other robots and also has leadership quality to control and guide distributed autonomous robots in desirable situation. Further research on behavioral control is needed to discover effective ways to let a human operator interact with a robot swarm. Indirect communication might get enhanced in future. In the remote location and for the outhouse applications, to charge battery solar energy might become feasible in near future."/>
          <p:cNvSpPr/>
          <p:nvPr/>
        </p:nvSpPr>
        <p:spPr>
          <a:xfrm>
            <a:off x="1007959" y="1633918"/>
            <a:ext cx="7261531" cy="403583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lnSpc>
                <a:spcPct val="150000"/>
              </a:lnSpc>
              <a:defRPr sz="1600">
                <a:latin typeface="Times New Roman"/>
                <a:ea typeface="Times New Roman"/>
                <a:cs typeface="Times New Roman"/>
                <a:sym typeface="Times New Roman"/>
              </a:defRPr>
            </a:lvl1pPr>
          </a:lstStyle>
          <a:p>
            <a:r>
              <a:t>As swarm robotics have lot of features but still it is not widely acceptable to solve the real life problems. Further research is needed on robotic hardware to overcome hardware shortcomings that limit the functionality of current robotic systems. Central control limits the functionality of swarm robotics but there can be a robot among swarm which has the capability of sensing and repairing hardware defect of other robots and also has leadership quality to control and guide distributed autonomous robots in desirable situation. Further research on behavioral control is needed to discover effective ways to let a human operator interact with a robot swarm. Indirect communication might get enhanced in future. In the remote location and for the outhouse applications, to charge battery solar energy might become feasible in near future.</a:t>
            </a:r>
          </a:p>
        </p:txBody>
      </p:sp>
      <p:sp>
        <p:nvSpPr>
          <p:cNvPr id="286" name="Rectangle 1"/>
          <p:cNvSpPr/>
          <p:nvPr/>
        </p:nvSpPr>
        <p:spPr>
          <a:xfrm>
            <a:off x="1043645" y="536022"/>
            <a:ext cx="7647710" cy="7010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defTabSz="342900">
              <a:defRPr sz="4200" b="1">
                <a:solidFill>
                  <a:srgbClr val="387026"/>
                </a:solidFill>
                <a:latin typeface="+mn-lt"/>
                <a:ea typeface="+mn-ea"/>
                <a:cs typeface="+mn-cs"/>
                <a:sym typeface="Calibri"/>
              </a:defRPr>
            </a:lvl1pPr>
          </a:lstStyle>
          <a:p>
            <a:r>
              <a:t>Conclusion</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Rectangle 1"/>
          <p:cNvSpPr/>
          <p:nvPr/>
        </p:nvSpPr>
        <p:spPr>
          <a:xfrm>
            <a:off x="1005545" y="536022"/>
            <a:ext cx="7647710" cy="7010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defTabSz="342900">
              <a:defRPr sz="4200" b="1">
                <a:solidFill>
                  <a:srgbClr val="387026"/>
                </a:solidFill>
                <a:latin typeface="+mn-lt"/>
                <a:ea typeface="+mn-ea"/>
                <a:cs typeface="+mn-cs"/>
                <a:sym typeface="Calibri"/>
              </a:defRPr>
            </a:lvl1pPr>
          </a:lstStyle>
          <a:p>
            <a:r>
              <a:t>Output Screenshots</a:t>
            </a:r>
          </a:p>
        </p:txBody>
      </p:sp>
      <p:pic>
        <p:nvPicPr>
          <p:cNvPr id="289" name="pasted-image.tiff" descr="pasted-image.tiff"/>
          <p:cNvPicPr>
            <a:picLocks noChangeAspect="1"/>
          </p:cNvPicPr>
          <p:nvPr/>
        </p:nvPicPr>
        <p:blipFill>
          <a:blip r:embed="rId2"/>
          <a:stretch>
            <a:fillRect/>
          </a:stretch>
        </p:blipFill>
        <p:spPr>
          <a:xfrm>
            <a:off x="1995582" y="2186543"/>
            <a:ext cx="7187412" cy="3496203"/>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Rectangle 1"/>
          <p:cNvSpPr/>
          <p:nvPr/>
        </p:nvSpPr>
        <p:spPr>
          <a:xfrm>
            <a:off x="968193" y="469899"/>
            <a:ext cx="10196947" cy="73152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lvl1pPr defTabSz="457200">
              <a:defRPr sz="4200" b="1">
                <a:solidFill>
                  <a:srgbClr val="387026"/>
                </a:solidFill>
                <a:latin typeface="+mn-lt"/>
                <a:ea typeface="+mn-ea"/>
                <a:cs typeface="+mn-cs"/>
                <a:sym typeface="Calibri"/>
              </a:defRPr>
            </a:lvl1pPr>
          </a:lstStyle>
          <a:p>
            <a:r>
              <a:t>Swarm Robots</a:t>
            </a:r>
          </a:p>
        </p:txBody>
      </p:sp>
      <p:pic>
        <p:nvPicPr>
          <p:cNvPr id="140"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sp>
        <p:nvSpPr>
          <p:cNvPr id="141" name="TextBox 2"/>
          <p:cNvSpPr/>
          <p:nvPr/>
        </p:nvSpPr>
        <p:spPr>
          <a:xfrm>
            <a:off x="968193" y="1694481"/>
            <a:ext cx="10686533" cy="274003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p>
            <a:pPr algn="just" defTabSz="457200">
              <a:defRPr sz="2000">
                <a:latin typeface="Times New Roman"/>
                <a:ea typeface="Times New Roman"/>
                <a:cs typeface="Times New Roman"/>
                <a:sym typeface="Times New Roman"/>
              </a:defRPr>
            </a:pPr>
            <a:r>
              <a:t>Sania Bandekar - 17201B0022</a:t>
            </a:r>
          </a:p>
          <a:p>
            <a:pPr algn="just" defTabSz="457200">
              <a:defRPr sz="2000">
                <a:latin typeface="+mn-lt"/>
                <a:ea typeface="+mn-ea"/>
                <a:cs typeface="+mn-cs"/>
                <a:sym typeface="Calibri"/>
              </a:defRPr>
            </a:pPr>
            <a:endParaRPr/>
          </a:p>
          <a:p>
            <a:pPr algn="just" defTabSz="457200">
              <a:defRPr sz="2000">
                <a:latin typeface="+mn-lt"/>
                <a:ea typeface="+mn-ea"/>
                <a:cs typeface="+mn-cs"/>
                <a:sym typeface="Calibri"/>
              </a:defRPr>
            </a:pPr>
            <a:endParaRPr/>
          </a:p>
          <a:p>
            <a:pPr algn="just" defTabSz="457200">
              <a:defRPr sz="2000">
                <a:latin typeface="+mn-lt"/>
                <a:ea typeface="+mn-ea"/>
                <a:cs typeface="+mn-cs"/>
                <a:sym typeface="Calibri"/>
              </a:defRPr>
            </a:pPr>
            <a:endParaRPr/>
          </a:p>
          <a:p>
            <a:pPr algn="just" defTabSz="457200">
              <a:defRPr sz="2000">
                <a:latin typeface="+mn-lt"/>
                <a:ea typeface="+mn-ea"/>
                <a:cs typeface="+mn-cs"/>
                <a:sym typeface="Calibri"/>
              </a:defRPr>
            </a:pPr>
            <a:endParaRPr/>
          </a:p>
          <a:p>
            <a:pPr algn="just" defTabSz="457200">
              <a:defRPr sz="2000">
                <a:latin typeface="+mn-lt"/>
                <a:ea typeface="+mn-ea"/>
                <a:cs typeface="+mn-cs"/>
                <a:sym typeface="Calibri"/>
              </a:defRPr>
            </a:pPr>
            <a:endParaRPr/>
          </a:p>
          <a:p>
            <a:pPr algn="just" defTabSz="457200">
              <a:defRPr sz="2000">
                <a:latin typeface="+mn-lt"/>
                <a:ea typeface="+mn-ea"/>
                <a:cs typeface="+mn-cs"/>
                <a:sym typeface="Calibri"/>
              </a:defRPr>
            </a:pPr>
            <a:endParaRPr/>
          </a:p>
          <a:p>
            <a:pPr algn="just" defTabSz="457200">
              <a:defRPr sz="2000">
                <a:latin typeface="Times New Roman"/>
                <a:ea typeface="Times New Roman"/>
                <a:cs typeface="Times New Roman"/>
                <a:sym typeface="Times New Roman"/>
              </a:defRPr>
            </a:pPr>
            <a:r>
              <a:t>Guided By:</a:t>
            </a:r>
          </a:p>
          <a:p>
            <a:pPr algn="just" defTabSz="457200">
              <a:defRPr sz="2000">
                <a:latin typeface="Times New Roman"/>
                <a:ea typeface="Times New Roman"/>
                <a:cs typeface="Times New Roman"/>
                <a:sym typeface="Times New Roman"/>
              </a:defRPr>
            </a:pPr>
            <a:r>
              <a:t>Er. Anjum Mujawar</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Rectangle 1"/>
          <p:cNvSpPr/>
          <p:nvPr/>
        </p:nvSpPr>
        <p:spPr>
          <a:xfrm>
            <a:off x="968193" y="469899"/>
            <a:ext cx="10196947" cy="73152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lvl1pPr defTabSz="457200">
              <a:defRPr sz="4200" b="1">
                <a:solidFill>
                  <a:srgbClr val="387026"/>
                </a:solidFill>
                <a:latin typeface="+mn-lt"/>
                <a:ea typeface="+mn-ea"/>
                <a:cs typeface="+mn-cs"/>
                <a:sym typeface="Calibri"/>
              </a:defRPr>
            </a:lvl1pPr>
          </a:lstStyle>
          <a:p>
            <a:r>
              <a:t>Abstract</a:t>
            </a:r>
          </a:p>
        </p:txBody>
      </p:sp>
      <p:pic>
        <p:nvPicPr>
          <p:cNvPr id="144"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sp>
        <p:nvSpPr>
          <p:cNvPr id="145" name="TextBox 2"/>
          <p:cNvSpPr/>
          <p:nvPr/>
        </p:nvSpPr>
        <p:spPr>
          <a:xfrm>
            <a:off x="776112" y="1201420"/>
            <a:ext cx="10324466" cy="3077764"/>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p>
            <a:pPr marL="357187" indent="-357187" algn="just" defTabSz="457200">
              <a:buSzPct val="100000"/>
              <a:buFont typeface="Arial"/>
              <a:buChar char="•"/>
              <a:defRPr sz="1600">
                <a:latin typeface="Times New Roman"/>
                <a:ea typeface="Times New Roman"/>
                <a:cs typeface="Times New Roman"/>
                <a:sym typeface="Times New Roman"/>
              </a:defRPr>
            </a:pPr>
            <a:r>
              <a:rPr dirty="0"/>
              <a:t>Biomimicry.</a:t>
            </a:r>
          </a:p>
          <a:p>
            <a:pPr algn="just" defTabSz="457200">
              <a:defRPr sz="1600">
                <a:latin typeface="Times New Roman"/>
                <a:ea typeface="Times New Roman"/>
                <a:cs typeface="Times New Roman"/>
                <a:sym typeface="Times New Roman"/>
              </a:defRPr>
            </a:pPr>
            <a:endParaRPr dirty="0"/>
          </a:p>
          <a:p>
            <a:pPr marL="357187" indent="-357187" algn="just" defTabSz="457200">
              <a:buSzPct val="100000"/>
              <a:buFont typeface="Arial"/>
              <a:buChar char="•"/>
              <a:defRPr sz="1600">
                <a:latin typeface="Times New Roman"/>
                <a:ea typeface="Times New Roman"/>
                <a:cs typeface="Times New Roman"/>
                <a:sym typeface="Times New Roman"/>
              </a:defRPr>
            </a:pPr>
            <a:r>
              <a:rPr dirty="0"/>
              <a:t>Running parallel to the same, swarm intelligence emerged</a:t>
            </a:r>
            <a:endParaRPr lang="en-US" dirty="0"/>
          </a:p>
          <a:p>
            <a:pPr marL="357187" indent="-357187" algn="just" defTabSz="457200">
              <a:buSzPct val="100000"/>
              <a:buFont typeface="Arial"/>
              <a:buChar char="•"/>
              <a:defRPr sz="1600">
                <a:latin typeface="Times New Roman"/>
                <a:ea typeface="Times New Roman"/>
                <a:cs typeface="Times New Roman"/>
                <a:sym typeface="Times New Roman"/>
              </a:defRPr>
            </a:pPr>
            <a:endParaRPr lang="en-US" dirty="0"/>
          </a:p>
          <a:p>
            <a:pPr marL="357187" indent="-357187" algn="just" defTabSz="457200">
              <a:buSzPct val="100000"/>
              <a:buFont typeface="Arial"/>
              <a:buChar char="•"/>
              <a:defRPr sz="1600">
                <a:latin typeface="Times New Roman"/>
                <a:ea typeface="Times New Roman"/>
                <a:cs typeface="Times New Roman"/>
                <a:sym typeface="Times New Roman"/>
              </a:defRPr>
            </a:pPr>
            <a:r>
              <a:rPr dirty="0"/>
              <a:t>It is based on the use of local rules, and simple robots compared to the complexity of the task to achieve. </a:t>
            </a:r>
            <a:endParaRPr lang="en-US" dirty="0"/>
          </a:p>
          <a:p>
            <a:pPr marL="357187" indent="-357187" algn="just" defTabSz="457200">
              <a:buSzPct val="100000"/>
              <a:buFont typeface="Arial"/>
              <a:buChar char="•"/>
              <a:defRPr sz="1600">
                <a:latin typeface="Times New Roman"/>
                <a:ea typeface="Times New Roman"/>
                <a:cs typeface="Times New Roman"/>
                <a:sym typeface="Times New Roman"/>
              </a:defRPr>
            </a:pPr>
            <a:endParaRPr lang="en-US" dirty="0"/>
          </a:p>
          <a:p>
            <a:pPr marL="357187" indent="-357187" algn="just" defTabSz="457200">
              <a:buSzPct val="100000"/>
              <a:buFont typeface="Arial"/>
              <a:buChar char="•"/>
              <a:defRPr sz="1600">
                <a:latin typeface="Times New Roman"/>
                <a:ea typeface="Times New Roman"/>
                <a:cs typeface="Times New Roman"/>
                <a:sym typeface="Times New Roman"/>
              </a:defRPr>
            </a:pPr>
            <a:r>
              <a:rPr dirty="0"/>
              <a:t>Within a year, Beni had coined and popularized the term “swarm intelligence” in relation to robotics. </a:t>
            </a:r>
            <a:endParaRPr lang="en-US" dirty="0"/>
          </a:p>
          <a:p>
            <a:pPr algn="just" defTabSz="457200">
              <a:buSzPct val="100000"/>
              <a:defRPr sz="1600">
                <a:latin typeface="Times New Roman"/>
                <a:ea typeface="Times New Roman"/>
                <a:cs typeface="Times New Roman"/>
                <a:sym typeface="Times New Roman"/>
              </a:defRPr>
            </a:pPr>
            <a:endParaRPr dirty="0"/>
          </a:p>
          <a:p>
            <a:pPr algn="just" defTabSz="457200">
              <a:buSzPct val="100000"/>
              <a:defRPr sz="1600">
                <a:latin typeface="Times New Roman"/>
                <a:ea typeface="Times New Roman"/>
                <a:cs typeface="Times New Roman"/>
                <a:sym typeface="Times New Roman"/>
              </a:defRPr>
            </a:pPr>
            <a:endParaRPr lang="en-US" dirty="0"/>
          </a:p>
          <a:p>
            <a:pPr marL="357187" indent="-357187" algn="just" defTabSz="457200">
              <a:buSzPct val="100000"/>
              <a:buFont typeface="Arial"/>
              <a:buChar char="•"/>
              <a:defRPr sz="1600">
                <a:latin typeface="Times New Roman"/>
                <a:ea typeface="Times New Roman"/>
                <a:cs typeface="Times New Roman"/>
                <a:sym typeface="Times New Roman"/>
              </a:defRPr>
            </a:pPr>
            <a:r>
              <a:rPr lang="en-US" dirty="0"/>
              <a:t>But if it was to argue about it’s application in military defense, then it would be-“The fiercest serpent may be overcome by a swarm of ants.”</a:t>
            </a:r>
          </a:p>
          <a:p>
            <a:pPr marL="357187" indent="-357187" algn="just" defTabSz="457200">
              <a:buSzPct val="100000"/>
              <a:buFont typeface="Arial"/>
              <a:buChar char="•"/>
              <a:defRPr sz="1600">
                <a:latin typeface="Times New Roman"/>
                <a:ea typeface="Times New Roman"/>
                <a:cs typeface="Times New Roman"/>
                <a:sym typeface="Times New Roman"/>
              </a:defRPr>
            </a:pPr>
            <a:endParaRPr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Rectangle 1"/>
          <p:cNvSpPr/>
          <p:nvPr/>
        </p:nvSpPr>
        <p:spPr>
          <a:xfrm>
            <a:off x="968193" y="469899"/>
            <a:ext cx="10196947" cy="73152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lvl1pPr defTabSz="457200">
              <a:defRPr sz="4200" b="1">
                <a:solidFill>
                  <a:srgbClr val="387026"/>
                </a:solidFill>
                <a:latin typeface="+mn-lt"/>
                <a:ea typeface="+mn-ea"/>
                <a:cs typeface="+mn-cs"/>
                <a:sym typeface="Calibri"/>
              </a:defRPr>
            </a:lvl1pPr>
          </a:lstStyle>
          <a:p>
            <a:r>
              <a:t>Introduction</a:t>
            </a:r>
          </a:p>
        </p:txBody>
      </p:sp>
      <p:pic>
        <p:nvPicPr>
          <p:cNvPr id="152"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sp>
        <p:nvSpPr>
          <p:cNvPr id="153" name="TextBox 2"/>
          <p:cNvSpPr/>
          <p:nvPr/>
        </p:nvSpPr>
        <p:spPr>
          <a:xfrm>
            <a:off x="968193" y="1694481"/>
            <a:ext cx="10686533" cy="322263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p>
            <a:pPr>
              <a:defRPr sz="1600">
                <a:latin typeface="Times New Roman"/>
                <a:ea typeface="Times New Roman"/>
                <a:cs typeface="Times New Roman"/>
                <a:sym typeface="Times New Roman"/>
              </a:defRPr>
            </a:pPr>
            <a:r>
              <a:t>A swarm robot consists of an obstacle avoider robot along with a blind slave which mimics the master using the principles of communication. The transmission and reception modules help in coordinated movement inspired from nature.when a threat is pose to the master along with the slave, the direction of the bots is changed.</a:t>
            </a:r>
          </a:p>
          <a:p>
            <a:pPr>
              <a:defRPr sz="1600">
                <a:latin typeface="Times New Roman"/>
                <a:ea typeface="Times New Roman"/>
                <a:cs typeface="Times New Roman"/>
                <a:sym typeface="Times New Roman"/>
              </a:defRPr>
            </a:pPr>
            <a:endParaRPr/>
          </a:p>
          <a:p>
            <a:pPr>
              <a:defRPr sz="1600">
                <a:latin typeface="Times New Roman"/>
                <a:ea typeface="Times New Roman"/>
                <a:cs typeface="Times New Roman"/>
                <a:sym typeface="Times New Roman"/>
              </a:defRPr>
            </a:pPr>
            <a:r>
              <a:t>Features we are trying to introduce in swarm robots</a:t>
            </a:r>
          </a:p>
          <a:p>
            <a:pPr>
              <a:defRPr sz="1600">
                <a:latin typeface="Times New Roman"/>
                <a:ea typeface="Times New Roman"/>
                <a:cs typeface="Times New Roman"/>
                <a:sym typeface="Times New Roman"/>
              </a:defRPr>
            </a:pPr>
            <a:endParaRPr/>
          </a:p>
          <a:p>
            <a:pPr marL="203032" indent="-203032">
              <a:buSzPct val="100000"/>
              <a:buChar char="•"/>
              <a:defRPr sz="1600">
                <a:latin typeface="Times New Roman"/>
                <a:ea typeface="Times New Roman"/>
                <a:cs typeface="Times New Roman"/>
                <a:sym typeface="Times New Roman"/>
              </a:defRPr>
            </a:pPr>
            <a:r>
              <a:t>Threat prediction model using data science</a:t>
            </a:r>
          </a:p>
          <a:p>
            <a:pPr marL="203032" indent="-203032">
              <a:buSzPct val="100000"/>
              <a:buChar char="•"/>
              <a:defRPr sz="1600">
                <a:latin typeface="Times New Roman"/>
                <a:ea typeface="Times New Roman"/>
                <a:cs typeface="Times New Roman"/>
                <a:sym typeface="Times New Roman"/>
              </a:defRPr>
            </a:pPr>
            <a:r>
              <a:t>Mimicking capabilities</a:t>
            </a:r>
          </a:p>
          <a:p>
            <a:pPr marL="203032" indent="-203032">
              <a:buSzPct val="100000"/>
              <a:buChar char="•"/>
              <a:defRPr sz="1600">
                <a:latin typeface="Times New Roman"/>
                <a:ea typeface="Times New Roman"/>
                <a:cs typeface="Times New Roman"/>
                <a:sym typeface="Times New Roman"/>
              </a:defRPr>
            </a:pPr>
            <a:r>
              <a:t>Obstacle avoiding ability</a:t>
            </a:r>
          </a:p>
          <a:p>
            <a:pPr marL="203032" indent="-203032">
              <a:buSzPct val="100000"/>
              <a:buChar char="•"/>
              <a:defRPr sz="1600">
                <a:latin typeface="Times New Roman"/>
                <a:ea typeface="Times New Roman"/>
                <a:cs typeface="Times New Roman"/>
                <a:sym typeface="Times New Roman"/>
              </a:defRPr>
            </a:pPr>
            <a:r>
              <a:t>Proximity being independent of the functionality</a:t>
            </a:r>
          </a:p>
          <a:p>
            <a:pPr>
              <a:defRPr b="1">
                <a:latin typeface="Times New Roman"/>
                <a:ea typeface="Times New Roman"/>
                <a:cs typeface="Times New Roman"/>
                <a:sym typeface="Times New Roman"/>
              </a:defRPr>
            </a:pPr>
            <a:endParaRPr/>
          </a:p>
          <a:p>
            <a:pPr>
              <a:defRPr b="1">
                <a:latin typeface="Times New Roman"/>
                <a:ea typeface="Times New Roman"/>
                <a:cs typeface="Times New Roman"/>
                <a:sym typeface="Times New Roman"/>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Rectangle 1"/>
          <p:cNvSpPr/>
          <p:nvPr/>
        </p:nvSpPr>
        <p:spPr>
          <a:xfrm>
            <a:off x="968193" y="469899"/>
            <a:ext cx="10196947" cy="73152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lvl1pPr defTabSz="457200">
              <a:defRPr sz="4200" b="1">
                <a:solidFill>
                  <a:srgbClr val="387026"/>
                </a:solidFill>
                <a:latin typeface="+mn-lt"/>
                <a:ea typeface="+mn-ea"/>
                <a:cs typeface="+mn-cs"/>
                <a:sym typeface="Calibri"/>
              </a:defRPr>
            </a:lvl1pPr>
          </a:lstStyle>
          <a:p>
            <a:r>
              <a:t>Problem Statement</a:t>
            </a:r>
          </a:p>
        </p:txBody>
      </p:sp>
      <p:pic>
        <p:nvPicPr>
          <p:cNvPr id="156"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sp>
        <p:nvSpPr>
          <p:cNvPr id="157" name="To establish communication between multi(two) robot systems.…"/>
          <p:cNvSpPr/>
          <p:nvPr/>
        </p:nvSpPr>
        <p:spPr>
          <a:xfrm>
            <a:off x="939473" y="1769072"/>
            <a:ext cx="4240901" cy="2059662"/>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marL="228600">
              <a:lnSpc>
                <a:spcPct val="150000"/>
              </a:lnSpc>
              <a:buSzPct val="100000"/>
              <a:defRPr sz="1600">
                <a:latin typeface="Times New Roman"/>
                <a:ea typeface="Times New Roman"/>
                <a:cs typeface="Times New Roman"/>
                <a:sym typeface="Times New Roman"/>
              </a:defRPr>
            </a:pPr>
            <a:endParaRPr lang="en-US" dirty="0"/>
          </a:p>
          <a:p>
            <a:pPr marL="485775" indent="-257175">
              <a:lnSpc>
                <a:spcPct val="150000"/>
              </a:lnSpc>
              <a:buSzPct val="100000"/>
              <a:buFont typeface="Symbol"/>
              <a:buChar char="·"/>
              <a:defRPr sz="1600">
                <a:latin typeface="Times New Roman"/>
                <a:ea typeface="Times New Roman"/>
                <a:cs typeface="Times New Roman"/>
                <a:sym typeface="Times New Roman"/>
              </a:defRPr>
            </a:pPr>
            <a:r>
              <a:rPr lang="en-US" dirty="0"/>
              <a:t>To create character bots for theatre purposes</a:t>
            </a:r>
            <a:endParaRPr dirty="0"/>
          </a:p>
          <a:p>
            <a:pPr defTabSz="457200">
              <a:lnSpc>
                <a:spcPct val="150000"/>
              </a:lnSpc>
              <a:defRPr sz="1200">
                <a:uFill>
                  <a:solidFill>
                    <a:srgbClr val="000000"/>
                  </a:solidFill>
                </a:uFill>
                <a:latin typeface="Times New Roman"/>
                <a:ea typeface="Times New Roman"/>
                <a:cs typeface="Times New Roman"/>
                <a:sym typeface="Times New Roman"/>
              </a:defRPr>
            </a:pPr>
            <a:endParaRPr b="1" dirty="0"/>
          </a:p>
          <a:p>
            <a:pPr defTabSz="457200">
              <a:lnSpc>
                <a:spcPct val="150000"/>
              </a:lnSpc>
              <a:defRPr sz="1200">
                <a:uFill>
                  <a:solidFill>
                    <a:srgbClr val="000000"/>
                  </a:solidFill>
                </a:uFill>
                <a:latin typeface="Times New Roman"/>
                <a:ea typeface="Times New Roman"/>
                <a:cs typeface="Times New Roman"/>
                <a:sym typeface="Times New Roman"/>
              </a:defRPr>
            </a:pPr>
            <a:endParaRPr b="1" dirty="0"/>
          </a:p>
          <a:p>
            <a:pPr algn="ctr" defTabSz="457200">
              <a:lnSpc>
                <a:spcPct val="150000"/>
              </a:lnSpc>
              <a:spcBef>
                <a:spcPts val="600"/>
              </a:spcBef>
              <a:defRPr sz="1200">
                <a:uFill>
                  <a:solidFill>
                    <a:srgbClr val="000000"/>
                  </a:solidFill>
                </a:uFill>
                <a:latin typeface="Times New Roman"/>
                <a:ea typeface="Times New Roman"/>
                <a:cs typeface="Times New Roman"/>
                <a:sym typeface="Times New Roman"/>
              </a:defRPr>
            </a:pPr>
            <a:endParaRPr b="1" dirty="0"/>
          </a:p>
          <a:p>
            <a:pPr algn="ctr" defTabSz="457200">
              <a:lnSpc>
                <a:spcPct val="150000"/>
              </a:lnSpc>
              <a:spcBef>
                <a:spcPts val="600"/>
              </a:spcBef>
              <a:defRPr sz="1200">
                <a:uFill>
                  <a:solidFill>
                    <a:srgbClr val="000000"/>
                  </a:solidFill>
                </a:uFill>
                <a:latin typeface="Times New Roman"/>
                <a:ea typeface="Times New Roman"/>
                <a:cs typeface="Times New Roman"/>
                <a:sym typeface="Times New Roman"/>
              </a:defRPr>
            </a:pPr>
            <a:endParaRPr b="1" dirty="0"/>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Rectangle 1"/>
          <p:cNvSpPr/>
          <p:nvPr/>
        </p:nvSpPr>
        <p:spPr>
          <a:xfrm>
            <a:off x="968193" y="469899"/>
            <a:ext cx="10196947" cy="73152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lvl1pPr defTabSz="457200">
              <a:defRPr sz="4200" b="1">
                <a:solidFill>
                  <a:srgbClr val="387026"/>
                </a:solidFill>
                <a:latin typeface="+mn-lt"/>
                <a:ea typeface="+mn-ea"/>
                <a:cs typeface="+mn-cs"/>
                <a:sym typeface="Calibri"/>
              </a:defRPr>
            </a:lvl1pPr>
          </a:lstStyle>
          <a:p>
            <a:r>
              <a:t>Block Diagram</a:t>
            </a:r>
          </a:p>
        </p:txBody>
      </p:sp>
      <p:pic>
        <p:nvPicPr>
          <p:cNvPr id="160"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sp>
        <p:nvSpPr>
          <p:cNvPr id="161" name="Obstacle Avoider Master"/>
          <p:cNvSpPr/>
          <p:nvPr/>
        </p:nvSpPr>
        <p:spPr>
          <a:xfrm>
            <a:off x="3047614" y="-63399"/>
            <a:ext cx="4020823" cy="2305307"/>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457200">
              <a:defRPr b="1">
                <a:uFill>
                  <a:solidFill>
                    <a:srgbClr val="000000"/>
                  </a:solidFill>
                </a:uFill>
                <a:latin typeface="Times New Roman"/>
                <a:ea typeface="Times New Roman"/>
                <a:cs typeface="Times New Roman"/>
                <a:sym typeface="Times New Roman"/>
              </a:defRPr>
            </a:pPr>
            <a:endParaRPr/>
          </a:p>
          <a:p>
            <a:pPr algn="ctr" defTabSz="457200">
              <a:defRPr sz="2000">
                <a:uFill>
                  <a:solidFill>
                    <a:srgbClr val="000000"/>
                  </a:solidFill>
                </a:uFill>
                <a:latin typeface="Times New Roman"/>
                <a:ea typeface="Times New Roman"/>
                <a:cs typeface="Times New Roman"/>
                <a:sym typeface="Times New Roman"/>
              </a:defRPr>
            </a:pPr>
            <a:endParaRPr/>
          </a:p>
          <a:p>
            <a:pPr algn="just" defTabSz="457200">
              <a:defRPr sz="2000">
                <a:uFill>
                  <a:solidFill>
                    <a:srgbClr val="000000"/>
                  </a:solidFill>
                </a:uFill>
                <a:latin typeface="Times New Roman"/>
                <a:ea typeface="Times New Roman"/>
                <a:cs typeface="Times New Roman"/>
                <a:sym typeface="Times New Roman"/>
              </a:defRPr>
            </a:pPr>
            <a:r>
              <a:t>     </a:t>
            </a:r>
            <a:endParaRPr sz="1600" b="1"/>
          </a:p>
          <a:p>
            <a:pPr algn="just" defTabSz="457200">
              <a:defRPr sz="1600" b="1">
                <a:uFill>
                  <a:solidFill>
                    <a:srgbClr val="000000"/>
                  </a:solidFill>
                </a:uFill>
                <a:latin typeface="Times New Roman"/>
                <a:ea typeface="Times New Roman"/>
                <a:cs typeface="Times New Roman"/>
                <a:sym typeface="Times New Roman"/>
              </a:defRPr>
            </a:pPr>
            <a:endParaRPr sz="1600" b="1"/>
          </a:p>
          <a:p>
            <a:pPr algn="just" defTabSz="457200">
              <a:defRPr sz="1600" b="1">
                <a:uFill>
                  <a:solidFill>
                    <a:srgbClr val="000000"/>
                  </a:solidFill>
                </a:uFill>
                <a:latin typeface="Times New Roman"/>
                <a:ea typeface="Times New Roman"/>
                <a:cs typeface="Times New Roman"/>
                <a:sym typeface="Times New Roman"/>
              </a:defRPr>
            </a:pPr>
            <a:endParaRPr sz="1600" b="1"/>
          </a:p>
          <a:p>
            <a:pPr algn="just" defTabSz="457200">
              <a:defRPr sz="1600" b="1">
                <a:uFill>
                  <a:solidFill>
                    <a:srgbClr val="000000"/>
                  </a:solidFill>
                </a:uFill>
                <a:latin typeface="Times New Roman"/>
                <a:ea typeface="Times New Roman"/>
                <a:cs typeface="Times New Roman"/>
                <a:sym typeface="Times New Roman"/>
              </a:defRPr>
            </a:pPr>
            <a:r>
              <a:t>                      </a:t>
            </a:r>
          </a:p>
          <a:p>
            <a:pPr>
              <a:defRPr sz="1600" b="1">
                <a:latin typeface="Times New Roman"/>
                <a:ea typeface="Times New Roman"/>
                <a:cs typeface="Times New Roman"/>
                <a:sym typeface="Times New Roman"/>
              </a:defRPr>
            </a:pPr>
            <a:r>
              <a:t>              Obstacle Avoider Master                                                                                                                                                         </a:t>
            </a:r>
          </a:p>
          <a:p>
            <a:pPr algn="just" defTabSz="457200">
              <a:defRPr sz="1600" b="1">
                <a:uFill>
                  <a:solidFill>
                    <a:srgbClr val="000000"/>
                  </a:solidFill>
                </a:uFill>
                <a:latin typeface="Times New Roman"/>
                <a:ea typeface="Times New Roman"/>
                <a:cs typeface="Times New Roman"/>
                <a:sym typeface="Times New Roman"/>
              </a:defRPr>
            </a:pPr>
            <a:r>
              <a:t>      </a:t>
            </a:r>
          </a:p>
          <a:p>
            <a:pPr algn="just" defTabSz="457200">
              <a:defRPr sz="1600" b="1">
                <a:uFill>
                  <a:solidFill>
                    <a:srgbClr val="000000"/>
                  </a:solidFill>
                </a:uFill>
                <a:latin typeface="Times New Roman"/>
                <a:ea typeface="Times New Roman"/>
                <a:cs typeface="Times New Roman"/>
                <a:sym typeface="Times New Roman"/>
              </a:defRPr>
            </a:pPr>
            <a:r>
              <a:t>     </a:t>
            </a:r>
          </a:p>
        </p:txBody>
      </p:sp>
      <p:grpSp>
        <p:nvGrpSpPr>
          <p:cNvPr id="164" name="Battery (9v)"/>
          <p:cNvGrpSpPr/>
          <p:nvPr/>
        </p:nvGrpSpPr>
        <p:grpSpPr>
          <a:xfrm>
            <a:off x="2482275" y="1507769"/>
            <a:ext cx="1227232" cy="350577"/>
            <a:chOff x="0" y="0"/>
            <a:chExt cx="1227231" cy="350576"/>
          </a:xfrm>
        </p:grpSpPr>
        <p:sp>
          <p:nvSpPr>
            <p:cNvPr id="162" name="Rectangle"/>
            <p:cNvSpPr/>
            <p:nvPr/>
          </p:nvSpPr>
          <p:spPr>
            <a:xfrm>
              <a:off x="-1" y="-1"/>
              <a:ext cx="1227233" cy="350578"/>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63" name="Battery (9v)"/>
            <p:cNvSpPr/>
            <p:nvPr/>
          </p:nvSpPr>
          <p:spPr>
            <a:xfrm>
              <a:off x="-1" y="37556"/>
              <a:ext cx="1227233" cy="27546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Battery (9v)</a:t>
              </a:r>
            </a:p>
          </p:txBody>
        </p:sp>
      </p:grpSp>
      <p:grpSp>
        <p:nvGrpSpPr>
          <p:cNvPr id="167" name="Microcontroller…"/>
          <p:cNvGrpSpPr/>
          <p:nvPr/>
        </p:nvGrpSpPr>
        <p:grpSpPr>
          <a:xfrm>
            <a:off x="2482275" y="3083419"/>
            <a:ext cx="2095508" cy="818743"/>
            <a:chOff x="0" y="0"/>
            <a:chExt cx="2095506" cy="818741"/>
          </a:xfrm>
        </p:grpSpPr>
        <p:sp>
          <p:nvSpPr>
            <p:cNvPr id="165" name="Rectangle"/>
            <p:cNvSpPr/>
            <p:nvPr/>
          </p:nvSpPr>
          <p:spPr>
            <a:xfrm>
              <a:off x="0" y="0"/>
              <a:ext cx="2095507" cy="818742"/>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66" name="Microcontroller…"/>
            <p:cNvSpPr/>
            <p:nvPr/>
          </p:nvSpPr>
          <p:spPr>
            <a:xfrm>
              <a:off x="0" y="176388"/>
              <a:ext cx="2095507" cy="4659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p>
              <a:pPr defTabSz="457200">
                <a:defRPr sz="1200">
                  <a:uFill>
                    <a:solidFill>
                      <a:srgbClr val="000000"/>
                    </a:solidFill>
                  </a:uFill>
                  <a:latin typeface="Times New Roman"/>
                  <a:ea typeface="Times New Roman"/>
                  <a:cs typeface="Times New Roman"/>
                  <a:sym typeface="Times New Roman"/>
                </a:defRPr>
              </a:pPr>
              <a:r>
                <a:t>             Microcontroller</a:t>
              </a:r>
            </a:p>
            <a:p>
              <a:pPr defTabSz="457200">
                <a:defRPr sz="1200">
                  <a:uFill>
                    <a:solidFill>
                      <a:srgbClr val="000000"/>
                    </a:solidFill>
                  </a:uFill>
                  <a:latin typeface="Times New Roman"/>
                  <a:ea typeface="Times New Roman"/>
                  <a:cs typeface="Times New Roman"/>
                  <a:sym typeface="Times New Roman"/>
                </a:defRPr>
              </a:pPr>
              <a:r>
                <a:t>               AT89S52</a:t>
              </a:r>
            </a:p>
          </p:txBody>
        </p:sp>
      </p:grpSp>
      <p:grpSp>
        <p:nvGrpSpPr>
          <p:cNvPr id="170" name="VoltageRegulator…"/>
          <p:cNvGrpSpPr/>
          <p:nvPr/>
        </p:nvGrpSpPr>
        <p:grpSpPr>
          <a:xfrm>
            <a:off x="2482275" y="2183113"/>
            <a:ext cx="1484530" cy="566419"/>
            <a:chOff x="0" y="0"/>
            <a:chExt cx="1484529" cy="566417"/>
          </a:xfrm>
        </p:grpSpPr>
        <p:sp>
          <p:nvSpPr>
            <p:cNvPr id="168" name="Rectangle"/>
            <p:cNvSpPr/>
            <p:nvPr/>
          </p:nvSpPr>
          <p:spPr>
            <a:xfrm>
              <a:off x="-1" y="0"/>
              <a:ext cx="1484531" cy="566418"/>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69" name="VoltageRegulator…"/>
            <p:cNvSpPr/>
            <p:nvPr/>
          </p:nvSpPr>
          <p:spPr>
            <a:xfrm>
              <a:off x="-1" y="50227"/>
              <a:ext cx="1484531" cy="46596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p>
              <a:pPr defTabSz="457200">
                <a:defRPr sz="1200">
                  <a:uFill>
                    <a:solidFill>
                      <a:srgbClr val="000000"/>
                    </a:solidFill>
                  </a:uFill>
                  <a:latin typeface="Times New Roman"/>
                  <a:ea typeface="Times New Roman"/>
                  <a:cs typeface="Times New Roman"/>
                  <a:sym typeface="Times New Roman"/>
                </a:defRPr>
              </a:pPr>
              <a:r>
                <a:t>VoltageRegulator </a:t>
              </a:r>
            </a:p>
            <a:p>
              <a:pPr defTabSz="457200">
                <a:defRPr sz="1200">
                  <a:uFill>
                    <a:solidFill>
                      <a:srgbClr val="000000"/>
                    </a:solidFill>
                  </a:uFill>
                  <a:latin typeface="Times New Roman"/>
                  <a:ea typeface="Times New Roman"/>
                  <a:cs typeface="Times New Roman"/>
                  <a:sym typeface="Times New Roman"/>
                </a:defRPr>
              </a:pPr>
              <a:r>
                <a:t>IC 7805</a:t>
              </a:r>
            </a:p>
          </p:txBody>
        </p:sp>
      </p:grpSp>
      <p:grpSp>
        <p:nvGrpSpPr>
          <p:cNvPr id="173" name="Port 2"/>
          <p:cNvGrpSpPr/>
          <p:nvPr/>
        </p:nvGrpSpPr>
        <p:grpSpPr>
          <a:xfrm>
            <a:off x="3601466" y="4387107"/>
            <a:ext cx="574165" cy="310904"/>
            <a:chOff x="0" y="0"/>
            <a:chExt cx="574163" cy="310902"/>
          </a:xfrm>
        </p:grpSpPr>
        <p:sp>
          <p:nvSpPr>
            <p:cNvPr id="171" name="Rectangle"/>
            <p:cNvSpPr/>
            <p:nvPr/>
          </p:nvSpPr>
          <p:spPr>
            <a:xfrm>
              <a:off x="-1" y="0"/>
              <a:ext cx="574165" cy="310903"/>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72" name="Port 2"/>
            <p:cNvSpPr/>
            <p:nvPr/>
          </p:nvSpPr>
          <p:spPr>
            <a:xfrm>
              <a:off x="-1" y="17719"/>
              <a:ext cx="574165"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Port 2</a:t>
              </a:r>
            </a:p>
          </p:txBody>
        </p:sp>
      </p:grpSp>
      <p:grpSp>
        <p:nvGrpSpPr>
          <p:cNvPr id="176" name="Port3"/>
          <p:cNvGrpSpPr/>
          <p:nvPr/>
        </p:nvGrpSpPr>
        <p:grpSpPr>
          <a:xfrm>
            <a:off x="4264528" y="4387107"/>
            <a:ext cx="563007" cy="317226"/>
            <a:chOff x="0" y="0"/>
            <a:chExt cx="563005" cy="317225"/>
          </a:xfrm>
        </p:grpSpPr>
        <p:sp>
          <p:nvSpPr>
            <p:cNvPr id="174" name="Rectangle"/>
            <p:cNvSpPr/>
            <p:nvPr/>
          </p:nvSpPr>
          <p:spPr>
            <a:xfrm>
              <a:off x="0" y="-1"/>
              <a:ext cx="563006" cy="317227"/>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75" name="Port3"/>
            <p:cNvSpPr/>
            <p:nvPr/>
          </p:nvSpPr>
          <p:spPr>
            <a:xfrm>
              <a:off x="0" y="20880"/>
              <a:ext cx="563006"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Port3</a:t>
              </a:r>
            </a:p>
          </p:txBody>
        </p:sp>
      </p:grpSp>
      <p:grpSp>
        <p:nvGrpSpPr>
          <p:cNvPr id="179" name="DC Motors"/>
          <p:cNvGrpSpPr/>
          <p:nvPr/>
        </p:nvGrpSpPr>
        <p:grpSpPr>
          <a:xfrm>
            <a:off x="3827102" y="6470755"/>
            <a:ext cx="813921" cy="286157"/>
            <a:chOff x="0" y="0"/>
            <a:chExt cx="813919" cy="286156"/>
          </a:xfrm>
        </p:grpSpPr>
        <p:sp>
          <p:nvSpPr>
            <p:cNvPr id="177" name="Rectangle"/>
            <p:cNvSpPr/>
            <p:nvPr/>
          </p:nvSpPr>
          <p:spPr>
            <a:xfrm>
              <a:off x="0" y="-1"/>
              <a:ext cx="813920" cy="286158"/>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78" name="DC Motors"/>
            <p:cNvSpPr/>
            <p:nvPr/>
          </p:nvSpPr>
          <p:spPr>
            <a:xfrm>
              <a:off x="0" y="5346"/>
              <a:ext cx="813920" cy="27546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DC Motors</a:t>
              </a:r>
            </a:p>
          </p:txBody>
        </p:sp>
      </p:grpSp>
      <p:grpSp>
        <p:nvGrpSpPr>
          <p:cNvPr id="182" name="IR Sensors"/>
          <p:cNvGrpSpPr/>
          <p:nvPr/>
        </p:nvGrpSpPr>
        <p:grpSpPr>
          <a:xfrm>
            <a:off x="2865831" y="5965547"/>
            <a:ext cx="851082" cy="593430"/>
            <a:chOff x="0" y="0"/>
            <a:chExt cx="851080" cy="593428"/>
          </a:xfrm>
        </p:grpSpPr>
        <p:sp>
          <p:nvSpPr>
            <p:cNvPr id="180" name="Rectangle"/>
            <p:cNvSpPr/>
            <p:nvPr/>
          </p:nvSpPr>
          <p:spPr>
            <a:xfrm>
              <a:off x="0" y="0"/>
              <a:ext cx="851081" cy="593429"/>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81" name="IR Sensors"/>
            <p:cNvSpPr/>
            <p:nvPr/>
          </p:nvSpPr>
          <p:spPr>
            <a:xfrm>
              <a:off x="0" y="158982"/>
              <a:ext cx="851081"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IR Sensors</a:t>
              </a:r>
            </a:p>
          </p:txBody>
        </p:sp>
      </p:grpSp>
      <p:grpSp>
        <p:nvGrpSpPr>
          <p:cNvPr id="185" name="Motor Driver IC L293d"/>
          <p:cNvGrpSpPr/>
          <p:nvPr/>
        </p:nvGrpSpPr>
        <p:grpSpPr>
          <a:xfrm>
            <a:off x="3872584" y="5031336"/>
            <a:ext cx="813921" cy="959815"/>
            <a:chOff x="0" y="0"/>
            <a:chExt cx="813919" cy="959813"/>
          </a:xfrm>
        </p:grpSpPr>
        <p:sp>
          <p:nvSpPr>
            <p:cNvPr id="183" name="Rectangle"/>
            <p:cNvSpPr/>
            <p:nvPr/>
          </p:nvSpPr>
          <p:spPr>
            <a:xfrm>
              <a:off x="0" y="0"/>
              <a:ext cx="813920" cy="959814"/>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84" name="Motor Driver IC L293d"/>
            <p:cNvSpPr/>
            <p:nvPr/>
          </p:nvSpPr>
          <p:spPr>
            <a:xfrm>
              <a:off x="0" y="151675"/>
              <a:ext cx="813920" cy="65646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Motor Driver IC L293d</a:t>
              </a:r>
            </a:p>
          </p:txBody>
        </p:sp>
      </p:grpSp>
      <p:grpSp>
        <p:nvGrpSpPr>
          <p:cNvPr id="188" name="Comparator IC LM324"/>
          <p:cNvGrpSpPr/>
          <p:nvPr/>
        </p:nvGrpSpPr>
        <p:grpSpPr>
          <a:xfrm>
            <a:off x="2869221" y="4938683"/>
            <a:ext cx="889354" cy="655335"/>
            <a:chOff x="0" y="0"/>
            <a:chExt cx="889352" cy="655334"/>
          </a:xfrm>
        </p:grpSpPr>
        <p:sp>
          <p:nvSpPr>
            <p:cNvPr id="186" name="Rectangle"/>
            <p:cNvSpPr/>
            <p:nvPr/>
          </p:nvSpPr>
          <p:spPr>
            <a:xfrm>
              <a:off x="0" y="-1"/>
              <a:ext cx="889353" cy="655336"/>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87" name="Comparator IC LM324"/>
            <p:cNvSpPr/>
            <p:nvPr/>
          </p:nvSpPr>
          <p:spPr>
            <a:xfrm>
              <a:off x="0" y="94685"/>
              <a:ext cx="889353" cy="46596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Comparator IC LM324</a:t>
              </a:r>
            </a:p>
          </p:txBody>
        </p:sp>
      </p:grpSp>
      <p:grpSp>
        <p:nvGrpSpPr>
          <p:cNvPr id="191" name="4 Bit RF Tx"/>
          <p:cNvGrpSpPr/>
          <p:nvPr/>
        </p:nvGrpSpPr>
        <p:grpSpPr>
          <a:xfrm>
            <a:off x="2194818" y="5192693"/>
            <a:ext cx="564292" cy="811889"/>
            <a:chOff x="0" y="0"/>
            <a:chExt cx="564290" cy="811887"/>
          </a:xfrm>
        </p:grpSpPr>
        <p:sp>
          <p:nvSpPr>
            <p:cNvPr id="189" name="Rectangle"/>
            <p:cNvSpPr/>
            <p:nvPr/>
          </p:nvSpPr>
          <p:spPr>
            <a:xfrm>
              <a:off x="0" y="0"/>
              <a:ext cx="564291" cy="811888"/>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90" name="4 Bit RF Tx"/>
            <p:cNvSpPr/>
            <p:nvPr/>
          </p:nvSpPr>
          <p:spPr>
            <a:xfrm>
              <a:off x="0" y="172961"/>
              <a:ext cx="564291" cy="4659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4 Bit RF Tx</a:t>
              </a:r>
            </a:p>
          </p:txBody>
        </p:sp>
      </p:grpSp>
      <p:sp>
        <p:nvSpPr>
          <p:cNvPr id="192" name="Line"/>
          <p:cNvSpPr/>
          <p:nvPr/>
        </p:nvSpPr>
        <p:spPr>
          <a:xfrm>
            <a:off x="3186438" y="1853683"/>
            <a:ext cx="3" cy="339025"/>
          </a:xfrm>
          <a:prstGeom prst="line">
            <a:avLst/>
          </a:prstGeom>
          <a:ln w="12700">
            <a:solidFill>
              <a:srgbClr val="4472C4"/>
            </a:solidFill>
            <a:miter/>
            <a:tailEnd type="triangle"/>
          </a:ln>
        </p:spPr>
        <p:txBody>
          <a:bodyPr lIns="45718" tIns="45718" rIns="45718" bIns="45718"/>
          <a:lstStyle/>
          <a:p>
            <a:endParaRPr/>
          </a:p>
        </p:txBody>
      </p:sp>
      <p:sp>
        <p:nvSpPr>
          <p:cNvPr id="193" name="Line"/>
          <p:cNvSpPr/>
          <p:nvPr/>
        </p:nvSpPr>
        <p:spPr>
          <a:xfrm>
            <a:off x="3186439" y="2780201"/>
            <a:ext cx="2" cy="284832"/>
          </a:xfrm>
          <a:prstGeom prst="line">
            <a:avLst/>
          </a:prstGeom>
          <a:ln w="12700">
            <a:solidFill>
              <a:srgbClr val="4472C4"/>
            </a:solidFill>
            <a:miter/>
            <a:tailEnd type="triangle"/>
          </a:ln>
        </p:spPr>
        <p:txBody>
          <a:bodyPr lIns="45718" tIns="45718" rIns="45718" bIns="45718"/>
          <a:lstStyle/>
          <a:p>
            <a:endParaRPr/>
          </a:p>
        </p:txBody>
      </p:sp>
      <p:sp>
        <p:nvSpPr>
          <p:cNvPr id="194" name="Line"/>
          <p:cNvSpPr/>
          <p:nvPr/>
        </p:nvSpPr>
        <p:spPr>
          <a:xfrm>
            <a:off x="3186439" y="3935900"/>
            <a:ext cx="2" cy="339026"/>
          </a:xfrm>
          <a:prstGeom prst="line">
            <a:avLst/>
          </a:prstGeom>
          <a:ln w="12700">
            <a:solidFill>
              <a:srgbClr val="4472C4"/>
            </a:solidFill>
            <a:miter/>
            <a:tailEnd type="triangle"/>
          </a:ln>
        </p:spPr>
        <p:txBody>
          <a:bodyPr lIns="45718" tIns="45718" rIns="45718" bIns="45718"/>
          <a:lstStyle/>
          <a:p>
            <a:endParaRPr/>
          </a:p>
        </p:txBody>
      </p:sp>
      <p:sp>
        <p:nvSpPr>
          <p:cNvPr id="195" name="Line"/>
          <p:cNvSpPr/>
          <p:nvPr/>
        </p:nvSpPr>
        <p:spPr>
          <a:xfrm>
            <a:off x="3186438" y="4573178"/>
            <a:ext cx="3" cy="339025"/>
          </a:xfrm>
          <a:prstGeom prst="line">
            <a:avLst/>
          </a:prstGeom>
          <a:ln w="12700">
            <a:solidFill>
              <a:srgbClr val="4472C4"/>
            </a:solidFill>
            <a:miter/>
            <a:tailEnd type="triangle"/>
          </a:ln>
        </p:spPr>
        <p:txBody>
          <a:bodyPr lIns="45718" tIns="45718" rIns="45718" bIns="45718"/>
          <a:lstStyle/>
          <a:p>
            <a:endParaRPr/>
          </a:p>
        </p:txBody>
      </p:sp>
      <p:grpSp>
        <p:nvGrpSpPr>
          <p:cNvPr id="198" name="Port 0"/>
          <p:cNvGrpSpPr/>
          <p:nvPr/>
        </p:nvGrpSpPr>
        <p:grpSpPr>
          <a:xfrm>
            <a:off x="2310008" y="4323284"/>
            <a:ext cx="579509" cy="563104"/>
            <a:chOff x="0" y="0"/>
            <a:chExt cx="579507" cy="563103"/>
          </a:xfrm>
        </p:grpSpPr>
        <p:sp>
          <p:nvSpPr>
            <p:cNvPr id="196" name="Rectangle"/>
            <p:cNvSpPr/>
            <p:nvPr/>
          </p:nvSpPr>
          <p:spPr>
            <a:xfrm>
              <a:off x="-1" y="-1"/>
              <a:ext cx="579509" cy="563105"/>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197" name="Port 0"/>
            <p:cNvSpPr/>
            <p:nvPr/>
          </p:nvSpPr>
          <p:spPr>
            <a:xfrm>
              <a:off x="-1" y="143819"/>
              <a:ext cx="579509"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Port 0</a:t>
              </a:r>
            </a:p>
          </p:txBody>
        </p:sp>
      </p:grpSp>
      <p:grpSp>
        <p:nvGrpSpPr>
          <p:cNvPr id="201" name="Port 1"/>
          <p:cNvGrpSpPr/>
          <p:nvPr/>
        </p:nvGrpSpPr>
        <p:grpSpPr>
          <a:xfrm>
            <a:off x="2981137" y="4272771"/>
            <a:ext cx="486805" cy="291666"/>
            <a:chOff x="0" y="0"/>
            <a:chExt cx="486804" cy="291664"/>
          </a:xfrm>
        </p:grpSpPr>
        <p:sp>
          <p:nvSpPr>
            <p:cNvPr id="199" name="Rectangle"/>
            <p:cNvSpPr/>
            <p:nvPr/>
          </p:nvSpPr>
          <p:spPr>
            <a:xfrm>
              <a:off x="-1" y="0"/>
              <a:ext cx="486806" cy="291665"/>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00" name="Port 1"/>
            <p:cNvSpPr/>
            <p:nvPr/>
          </p:nvSpPr>
          <p:spPr>
            <a:xfrm>
              <a:off x="-1" y="8100"/>
              <a:ext cx="486806"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Port 1</a:t>
              </a:r>
            </a:p>
          </p:txBody>
        </p:sp>
      </p:grpSp>
      <p:sp>
        <p:nvSpPr>
          <p:cNvPr id="202" name="Line"/>
          <p:cNvSpPr/>
          <p:nvPr/>
        </p:nvSpPr>
        <p:spPr>
          <a:xfrm>
            <a:off x="3186439" y="5621048"/>
            <a:ext cx="2" cy="313110"/>
          </a:xfrm>
          <a:prstGeom prst="line">
            <a:avLst/>
          </a:prstGeom>
          <a:ln w="12700">
            <a:solidFill>
              <a:srgbClr val="4472C4"/>
            </a:solidFill>
            <a:miter/>
            <a:tailEnd type="triangle"/>
          </a:ln>
        </p:spPr>
        <p:txBody>
          <a:bodyPr lIns="45718" tIns="45718" rIns="45718" bIns="45718"/>
          <a:lstStyle/>
          <a:p>
            <a:endParaRPr/>
          </a:p>
        </p:txBody>
      </p:sp>
      <p:sp>
        <p:nvSpPr>
          <p:cNvPr id="203" name="Line"/>
          <p:cNvSpPr/>
          <p:nvPr/>
        </p:nvSpPr>
        <p:spPr>
          <a:xfrm>
            <a:off x="2514024" y="4875085"/>
            <a:ext cx="3" cy="339025"/>
          </a:xfrm>
          <a:prstGeom prst="line">
            <a:avLst/>
          </a:prstGeom>
          <a:ln w="12700">
            <a:solidFill>
              <a:srgbClr val="4472C4"/>
            </a:solidFill>
            <a:miter/>
            <a:tailEnd type="triangle"/>
          </a:ln>
        </p:spPr>
        <p:txBody>
          <a:bodyPr lIns="45718" tIns="45718" rIns="45718" bIns="45718"/>
          <a:lstStyle/>
          <a:p>
            <a:endParaRPr/>
          </a:p>
        </p:txBody>
      </p:sp>
      <p:sp>
        <p:nvSpPr>
          <p:cNvPr id="204" name="Line"/>
          <p:cNvSpPr/>
          <p:nvPr/>
        </p:nvSpPr>
        <p:spPr>
          <a:xfrm>
            <a:off x="2522276" y="3938313"/>
            <a:ext cx="2" cy="339026"/>
          </a:xfrm>
          <a:prstGeom prst="line">
            <a:avLst/>
          </a:prstGeom>
          <a:ln w="12700">
            <a:solidFill>
              <a:srgbClr val="4472C4"/>
            </a:solidFill>
            <a:miter/>
            <a:tailEnd type="triangle"/>
          </a:ln>
        </p:spPr>
        <p:txBody>
          <a:bodyPr lIns="45718" tIns="45718" rIns="45718" bIns="45718"/>
          <a:lstStyle/>
          <a:p>
            <a:endParaRPr/>
          </a:p>
        </p:txBody>
      </p:sp>
      <p:sp>
        <p:nvSpPr>
          <p:cNvPr id="205" name="Line"/>
          <p:cNvSpPr/>
          <p:nvPr/>
        </p:nvSpPr>
        <p:spPr>
          <a:xfrm>
            <a:off x="4105778" y="6010096"/>
            <a:ext cx="2" cy="383070"/>
          </a:xfrm>
          <a:prstGeom prst="line">
            <a:avLst/>
          </a:prstGeom>
          <a:ln w="12700">
            <a:solidFill>
              <a:srgbClr val="4472C4"/>
            </a:solidFill>
            <a:miter/>
            <a:tailEnd type="triangle"/>
          </a:ln>
        </p:spPr>
        <p:txBody>
          <a:bodyPr lIns="45718" tIns="45718" rIns="45718" bIns="45718"/>
          <a:lstStyle/>
          <a:p>
            <a:endParaRPr/>
          </a:p>
        </p:txBody>
      </p:sp>
      <p:sp>
        <p:nvSpPr>
          <p:cNvPr id="206" name="Line"/>
          <p:cNvSpPr/>
          <p:nvPr/>
        </p:nvSpPr>
        <p:spPr>
          <a:xfrm>
            <a:off x="3966808" y="3964076"/>
            <a:ext cx="2" cy="355487"/>
          </a:xfrm>
          <a:prstGeom prst="line">
            <a:avLst/>
          </a:prstGeom>
          <a:ln w="12700">
            <a:solidFill>
              <a:srgbClr val="4472C4"/>
            </a:solidFill>
            <a:miter/>
            <a:tailEnd type="triangle"/>
          </a:ln>
        </p:spPr>
        <p:txBody>
          <a:bodyPr lIns="45718" tIns="45718" rIns="45718" bIns="45718"/>
          <a:lstStyle/>
          <a:p>
            <a:endParaRPr/>
          </a:p>
        </p:txBody>
      </p:sp>
      <p:sp>
        <p:nvSpPr>
          <p:cNvPr id="207" name="Line"/>
          <p:cNvSpPr/>
          <p:nvPr/>
        </p:nvSpPr>
        <p:spPr>
          <a:xfrm>
            <a:off x="4546031" y="3968117"/>
            <a:ext cx="2" cy="346029"/>
          </a:xfrm>
          <a:prstGeom prst="line">
            <a:avLst/>
          </a:prstGeom>
          <a:ln w="12700">
            <a:solidFill>
              <a:srgbClr val="4472C4"/>
            </a:solidFill>
            <a:miter/>
            <a:tailEnd type="triangle"/>
          </a:ln>
        </p:spPr>
        <p:txBody>
          <a:bodyPr lIns="45718" tIns="45718" rIns="45718" bIns="45718"/>
          <a:lstStyle/>
          <a:p>
            <a:endParaRPr/>
          </a:p>
        </p:txBody>
      </p:sp>
      <p:sp>
        <p:nvSpPr>
          <p:cNvPr id="208" name="Line"/>
          <p:cNvSpPr/>
          <p:nvPr/>
        </p:nvSpPr>
        <p:spPr>
          <a:xfrm>
            <a:off x="4181978" y="4705573"/>
            <a:ext cx="3" cy="339025"/>
          </a:xfrm>
          <a:prstGeom prst="line">
            <a:avLst/>
          </a:prstGeom>
          <a:ln w="12700">
            <a:solidFill>
              <a:srgbClr val="4472C4"/>
            </a:solidFill>
            <a:miter/>
            <a:tailEnd type="triangle"/>
          </a:ln>
        </p:spPr>
        <p:txBody>
          <a:bodyPr lIns="45718" tIns="45718" rIns="45718" bIns="45718"/>
          <a:lstStyle/>
          <a:p>
            <a:endParaRPr/>
          </a:p>
        </p:txBody>
      </p:sp>
      <p:grpSp>
        <p:nvGrpSpPr>
          <p:cNvPr id="211" name="Free to use"/>
          <p:cNvGrpSpPr/>
          <p:nvPr/>
        </p:nvGrpSpPr>
        <p:grpSpPr>
          <a:xfrm>
            <a:off x="4770737" y="5050947"/>
            <a:ext cx="574577" cy="1130907"/>
            <a:chOff x="0" y="0"/>
            <a:chExt cx="574576" cy="1130905"/>
          </a:xfrm>
        </p:grpSpPr>
        <p:sp>
          <p:nvSpPr>
            <p:cNvPr id="209" name="Rectangle"/>
            <p:cNvSpPr/>
            <p:nvPr/>
          </p:nvSpPr>
          <p:spPr>
            <a:xfrm>
              <a:off x="-1" y="0"/>
              <a:ext cx="574578" cy="1130906"/>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10" name="Free to use"/>
            <p:cNvSpPr/>
            <p:nvPr/>
          </p:nvSpPr>
          <p:spPr>
            <a:xfrm>
              <a:off x="-1" y="332471"/>
              <a:ext cx="574578" cy="46596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Free to use</a:t>
              </a:r>
            </a:p>
          </p:txBody>
        </p:sp>
      </p:grpSp>
      <p:sp>
        <p:nvSpPr>
          <p:cNvPr id="212" name="Line"/>
          <p:cNvSpPr/>
          <p:nvPr/>
        </p:nvSpPr>
        <p:spPr>
          <a:xfrm>
            <a:off x="5096124" y="4617535"/>
            <a:ext cx="2" cy="407421"/>
          </a:xfrm>
          <a:prstGeom prst="line">
            <a:avLst/>
          </a:prstGeom>
          <a:ln w="12700">
            <a:solidFill>
              <a:srgbClr val="4472C4"/>
            </a:solidFill>
            <a:miter/>
            <a:tailEnd type="triangle"/>
          </a:ln>
        </p:spPr>
        <p:txBody>
          <a:bodyPr lIns="45718" tIns="45718" rIns="45718" bIns="45718"/>
          <a:lstStyle/>
          <a:p>
            <a:endParaRPr/>
          </a:p>
        </p:txBody>
      </p:sp>
      <p:sp>
        <p:nvSpPr>
          <p:cNvPr id="213" name="Line"/>
          <p:cNvSpPr/>
          <p:nvPr/>
        </p:nvSpPr>
        <p:spPr>
          <a:xfrm>
            <a:off x="4833884" y="4611185"/>
            <a:ext cx="262244" cy="2"/>
          </a:xfrm>
          <a:prstGeom prst="line">
            <a:avLst/>
          </a:prstGeom>
          <a:ln w="12700">
            <a:solidFill>
              <a:srgbClr val="4472C4"/>
            </a:solidFill>
            <a:miter/>
          </a:ln>
        </p:spPr>
        <p:txBody>
          <a:bodyPr lIns="45718" tIns="45718" rIns="45718" bIns="45718"/>
          <a:lstStyle/>
          <a:p>
            <a:endParaRPr/>
          </a:p>
        </p:txBody>
      </p:sp>
      <p:grpSp>
        <p:nvGrpSpPr>
          <p:cNvPr id="216" name="Battery (9v)"/>
          <p:cNvGrpSpPr/>
          <p:nvPr/>
        </p:nvGrpSpPr>
        <p:grpSpPr>
          <a:xfrm>
            <a:off x="9072736" y="1516552"/>
            <a:ext cx="1227232" cy="339566"/>
            <a:chOff x="0" y="0"/>
            <a:chExt cx="1227231" cy="339565"/>
          </a:xfrm>
        </p:grpSpPr>
        <p:sp>
          <p:nvSpPr>
            <p:cNvPr id="214" name="Rectangle"/>
            <p:cNvSpPr/>
            <p:nvPr/>
          </p:nvSpPr>
          <p:spPr>
            <a:xfrm>
              <a:off x="-1" y="-1"/>
              <a:ext cx="1227233" cy="339567"/>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15" name="Battery (9v)"/>
            <p:cNvSpPr/>
            <p:nvPr/>
          </p:nvSpPr>
          <p:spPr>
            <a:xfrm>
              <a:off x="-1" y="32050"/>
              <a:ext cx="1227233"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Battery (9v)</a:t>
              </a:r>
            </a:p>
          </p:txBody>
        </p:sp>
      </p:grpSp>
      <p:sp>
        <p:nvSpPr>
          <p:cNvPr id="217" name="Line"/>
          <p:cNvSpPr/>
          <p:nvPr/>
        </p:nvSpPr>
        <p:spPr>
          <a:xfrm>
            <a:off x="9724452" y="1862466"/>
            <a:ext cx="2" cy="339025"/>
          </a:xfrm>
          <a:prstGeom prst="line">
            <a:avLst/>
          </a:prstGeom>
          <a:ln w="12700">
            <a:solidFill>
              <a:srgbClr val="4472C4"/>
            </a:solidFill>
            <a:miter/>
            <a:tailEnd type="triangle"/>
          </a:ln>
        </p:spPr>
        <p:txBody>
          <a:bodyPr lIns="45718" tIns="45718" rIns="45718" bIns="45718"/>
          <a:lstStyle/>
          <a:p>
            <a:endParaRPr/>
          </a:p>
        </p:txBody>
      </p:sp>
      <p:grpSp>
        <p:nvGrpSpPr>
          <p:cNvPr id="220" name="Voltage Regulator…"/>
          <p:cNvGrpSpPr/>
          <p:nvPr/>
        </p:nvGrpSpPr>
        <p:grpSpPr>
          <a:xfrm>
            <a:off x="9034636" y="2246089"/>
            <a:ext cx="1227232" cy="505964"/>
            <a:chOff x="0" y="0"/>
            <a:chExt cx="1227231" cy="505963"/>
          </a:xfrm>
        </p:grpSpPr>
        <p:sp>
          <p:nvSpPr>
            <p:cNvPr id="218" name="Rectangle"/>
            <p:cNvSpPr/>
            <p:nvPr/>
          </p:nvSpPr>
          <p:spPr>
            <a:xfrm>
              <a:off x="-1" y="-1"/>
              <a:ext cx="1227233" cy="505965"/>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19" name="Voltage Regulator…"/>
            <p:cNvSpPr/>
            <p:nvPr/>
          </p:nvSpPr>
          <p:spPr>
            <a:xfrm>
              <a:off x="-1" y="19999"/>
              <a:ext cx="1227233" cy="4659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p>
              <a:pPr defTabSz="457200">
                <a:defRPr sz="1200">
                  <a:uFill>
                    <a:solidFill>
                      <a:srgbClr val="000000"/>
                    </a:solidFill>
                  </a:uFill>
                  <a:latin typeface="Times New Roman"/>
                  <a:ea typeface="Times New Roman"/>
                  <a:cs typeface="Times New Roman"/>
                  <a:sym typeface="Times New Roman"/>
                </a:defRPr>
              </a:pPr>
              <a:r>
                <a:t>Voltage Regulator </a:t>
              </a:r>
            </a:p>
            <a:p>
              <a:pPr defTabSz="457200">
                <a:defRPr sz="1200">
                  <a:uFill>
                    <a:solidFill>
                      <a:srgbClr val="000000"/>
                    </a:solidFill>
                  </a:uFill>
                  <a:latin typeface="Times New Roman"/>
                  <a:ea typeface="Times New Roman"/>
                  <a:cs typeface="Times New Roman"/>
                  <a:sym typeface="Times New Roman"/>
                </a:defRPr>
              </a:pPr>
              <a:r>
                <a:t>IC 7805</a:t>
              </a:r>
            </a:p>
          </p:txBody>
        </p:sp>
      </p:grpSp>
      <p:sp>
        <p:nvSpPr>
          <p:cNvPr id="221" name="Line"/>
          <p:cNvSpPr/>
          <p:nvPr/>
        </p:nvSpPr>
        <p:spPr>
          <a:xfrm>
            <a:off x="9724452" y="2758401"/>
            <a:ext cx="2" cy="339025"/>
          </a:xfrm>
          <a:prstGeom prst="line">
            <a:avLst/>
          </a:prstGeom>
          <a:ln w="12700">
            <a:solidFill>
              <a:srgbClr val="4472C4"/>
            </a:solidFill>
            <a:miter/>
            <a:tailEnd type="triangle"/>
          </a:ln>
        </p:spPr>
        <p:txBody>
          <a:bodyPr lIns="45718" tIns="45718" rIns="45718" bIns="45718"/>
          <a:lstStyle/>
          <a:p>
            <a:endParaRPr/>
          </a:p>
        </p:txBody>
      </p:sp>
      <p:grpSp>
        <p:nvGrpSpPr>
          <p:cNvPr id="224" name="Microcontroller…"/>
          <p:cNvGrpSpPr/>
          <p:nvPr/>
        </p:nvGrpSpPr>
        <p:grpSpPr>
          <a:xfrm>
            <a:off x="8507872" y="3142024"/>
            <a:ext cx="2095508" cy="818742"/>
            <a:chOff x="0" y="0"/>
            <a:chExt cx="2095506" cy="818741"/>
          </a:xfrm>
        </p:grpSpPr>
        <p:sp>
          <p:nvSpPr>
            <p:cNvPr id="222" name="Rectangle"/>
            <p:cNvSpPr/>
            <p:nvPr/>
          </p:nvSpPr>
          <p:spPr>
            <a:xfrm>
              <a:off x="0" y="-1"/>
              <a:ext cx="2095507" cy="818743"/>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23" name="Microcontroller…"/>
            <p:cNvSpPr/>
            <p:nvPr/>
          </p:nvSpPr>
          <p:spPr>
            <a:xfrm>
              <a:off x="0" y="176388"/>
              <a:ext cx="2095507" cy="4659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p>
              <a:pPr defTabSz="457200">
                <a:defRPr sz="1200">
                  <a:uFill>
                    <a:solidFill>
                      <a:srgbClr val="000000"/>
                    </a:solidFill>
                  </a:uFill>
                  <a:latin typeface="Times New Roman"/>
                  <a:ea typeface="Times New Roman"/>
                  <a:cs typeface="Times New Roman"/>
                  <a:sym typeface="Times New Roman"/>
                </a:defRPr>
              </a:pPr>
              <a:r>
                <a:t>             Microcontroller</a:t>
              </a:r>
            </a:p>
            <a:p>
              <a:pPr defTabSz="457200">
                <a:defRPr sz="1200">
                  <a:uFill>
                    <a:solidFill>
                      <a:srgbClr val="000000"/>
                    </a:solidFill>
                  </a:uFill>
                  <a:latin typeface="Times New Roman"/>
                  <a:ea typeface="Times New Roman"/>
                  <a:cs typeface="Times New Roman"/>
                  <a:sym typeface="Times New Roman"/>
                </a:defRPr>
              </a:pPr>
              <a:r>
                <a:t>               AT89S52</a:t>
              </a:r>
            </a:p>
          </p:txBody>
        </p:sp>
      </p:grpSp>
      <p:sp>
        <p:nvSpPr>
          <p:cNvPr id="225" name="Line"/>
          <p:cNvSpPr/>
          <p:nvPr/>
        </p:nvSpPr>
        <p:spPr>
          <a:xfrm>
            <a:off x="8595207" y="3976900"/>
            <a:ext cx="2" cy="339025"/>
          </a:xfrm>
          <a:prstGeom prst="line">
            <a:avLst/>
          </a:prstGeom>
          <a:ln w="12700">
            <a:solidFill>
              <a:srgbClr val="4472C4"/>
            </a:solidFill>
            <a:miter/>
            <a:tailEnd type="triangle"/>
          </a:ln>
        </p:spPr>
        <p:txBody>
          <a:bodyPr lIns="45718" tIns="45718" rIns="45718" bIns="45718"/>
          <a:lstStyle/>
          <a:p>
            <a:endParaRPr/>
          </a:p>
        </p:txBody>
      </p:sp>
      <p:sp>
        <p:nvSpPr>
          <p:cNvPr id="226" name="Line"/>
          <p:cNvSpPr/>
          <p:nvPr/>
        </p:nvSpPr>
        <p:spPr>
          <a:xfrm>
            <a:off x="9066387" y="3976900"/>
            <a:ext cx="2" cy="339025"/>
          </a:xfrm>
          <a:prstGeom prst="line">
            <a:avLst/>
          </a:prstGeom>
          <a:ln w="12700">
            <a:solidFill>
              <a:srgbClr val="4472C4"/>
            </a:solidFill>
            <a:miter/>
            <a:tailEnd type="triangle"/>
          </a:ln>
        </p:spPr>
        <p:txBody>
          <a:bodyPr lIns="45718" tIns="45718" rIns="45718" bIns="45718"/>
          <a:lstStyle/>
          <a:p>
            <a:endParaRPr/>
          </a:p>
        </p:txBody>
      </p:sp>
      <p:sp>
        <p:nvSpPr>
          <p:cNvPr id="227" name="Line"/>
          <p:cNvSpPr/>
          <p:nvPr/>
        </p:nvSpPr>
        <p:spPr>
          <a:xfrm>
            <a:off x="9917596" y="3989320"/>
            <a:ext cx="2" cy="314561"/>
          </a:xfrm>
          <a:prstGeom prst="line">
            <a:avLst/>
          </a:prstGeom>
          <a:ln w="12700">
            <a:solidFill>
              <a:srgbClr val="4472C4"/>
            </a:solidFill>
            <a:miter/>
            <a:tailEnd type="triangle"/>
          </a:ln>
        </p:spPr>
        <p:txBody>
          <a:bodyPr lIns="45718" tIns="45718" rIns="45718" bIns="45718"/>
          <a:lstStyle/>
          <a:p>
            <a:endParaRPr/>
          </a:p>
        </p:txBody>
      </p:sp>
      <p:sp>
        <p:nvSpPr>
          <p:cNvPr id="228" name="Line"/>
          <p:cNvSpPr/>
          <p:nvPr/>
        </p:nvSpPr>
        <p:spPr>
          <a:xfrm>
            <a:off x="10571630" y="3976900"/>
            <a:ext cx="2" cy="318076"/>
          </a:xfrm>
          <a:prstGeom prst="line">
            <a:avLst/>
          </a:prstGeom>
          <a:ln w="12700">
            <a:solidFill>
              <a:srgbClr val="4472C4"/>
            </a:solidFill>
            <a:miter/>
            <a:tailEnd type="triangle"/>
          </a:ln>
        </p:spPr>
        <p:txBody>
          <a:bodyPr lIns="45718" tIns="45718" rIns="45718" bIns="45718"/>
          <a:lstStyle/>
          <a:p>
            <a:endParaRPr/>
          </a:p>
        </p:txBody>
      </p:sp>
      <p:grpSp>
        <p:nvGrpSpPr>
          <p:cNvPr id="231" name="Port 0"/>
          <p:cNvGrpSpPr/>
          <p:nvPr/>
        </p:nvGrpSpPr>
        <p:grpSpPr>
          <a:xfrm>
            <a:off x="8211770" y="4395890"/>
            <a:ext cx="579509" cy="486258"/>
            <a:chOff x="0" y="0"/>
            <a:chExt cx="579507" cy="486256"/>
          </a:xfrm>
        </p:grpSpPr>
        <p:sp>
          <p:nvSpPr>
            <p:cNvPr id="229" name="Rectangle"/>
            <p:cNvSpPr/>
            <p:nvPr/>
          </p:nvSpPr>
          <p:spPr>
            <a:xfrm>
              <a:off x="0" y="0"/>
              <a:ext cx="579508" cy="486257"/>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30" name="Port 0"/>
            <p:cNvSpPr/>
            <p:nvPr/>
          </p:nvSpPr>
          <p:spPr>
            <a:xfrm>
              <a:off x="0" y="105396"/>
              <a:ext cx="579508"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Port 0</a:t>
              </a:r>
            </a:p>
          </p:txBody>
        </p:sp>
      </p:grpSp>
      <p:grpSp>
        <p:nvGrpSpPr>
          <p:cNvPr id="234" name="Port 1"/>
          <p:cNvGrpSpPr/>
          <p:nvPr/>
        </p:nvGrpSpPr>
        <p:grpSpPr>
          <a:xfrm>
            <a:off x="8970505" y="4395890"/>
            <a:ext cx="516406" cy="473558"/>
            <a:chOff x="0" y="0"/>
            <a:chExt cx="516405" cy="473556"/>
          </a:xfrm>
        </p:grpSpPr>
        <p:sp>
          <p:nvSpPr>
            <p:cNvPr id="232" name="Rectangle"/>
            <p:cNvSpPr/>
            <p:nvPr/>
          </p:nvSpPr>
          <p:spPr>
            <a:xfrm>
              <a:off x="-1" y="0"/>
              <a:ext cx="516407" cy="473557"/>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33" name="Port 1"/>
            <p:cNvSpPr/>
            <p:nvPr/>
          </p:nvSpPr>
          <p:spPr>
            <a:xfrm>
              <a:off x="-1" y="99046"/>
              <a:ext cx="516407"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Port 1</a:t>
              </a:r>
            </a:p>
          </p:txBody>
        </p:sp>
      </p:grpSp>
      <p:grpSp>
        <p:nvGrpSpPr>
          <p:cNvPr id="237" name="Port 2"/>
          <p:cNvGrpSpPr/>
          <p:nvPr/>
        </p:nvGrpSpPr>
        <p:grpSpPr>
          <a:xfrm>
            <a:off x="9630516" y="4376652"/>
            <a:ext cx="650364" cy="330142"/>
            <a:chOff x="0" y="0"/>
            <a:chExt cx="650363" cy="330141"/>
          </a:xfrm>
        </p:grpSpPr>
        <p:sp>
          <p:nvSpPr>
            <p:cNvPr id="235" name="Rectangle"/>
            <p:cNvSpPr/>
            <p:nvPr/>
          </p:nvSpPr>
          <p:spPr>
            <a:xfrm>
              <a:off x="-1" y="-1"/>
              <a:ext cx="650365" cy="330143"/>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36" name="Port 2"/>
            <p:cNvSpPr/>
            <p:nvPr/>
          </p:nvSpPr>
          <p:spPr>
            <a:xfrm>
              <a:off x="-1" y="27338"/>
              <a:ext cx="650365"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Port 2</a:t>
              </a:r>
            </a:p>
          </p:txBody>
        </p:sp>
      </p:grpSp>
      <p:grpSp>
        <p:nvGrpSpPr>
          <p:cNvPr id="240" name="Port 3"/>
          <p:cNvGrpSpPr/>
          <p:nvPr/>
        </p:nvGrpSpPr>
        <p:grpSpPr>
          <a:xfrm>
            <a:off x="10328226" y="4376652"/>
            <a:ext cx="486807" cy="473934"/>
            <a:chOff x="0" y="0"/>
            <a:chExt cx="486805" cy="473932"/>
          </a:xfrm>
        </p:grpSpPr>
        <p:sp>
          <p:nvSpPr>
            <p:cNvPr id="238" name="Rectangle"/>
            <p:cNvSpPr/>
            <p:nvPr/>
          </p:nvSpPr>
          <p:spPr>
            <a:xfrm>
              <a:off x="0" y="0"/>
              <a:ext cx="486806" cy="473933"/>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39" name="Port 3"/>
            <p:cNvSpPr/>
            <p:nvPr/>
          </p:nvSpPr>
          <p:spPr>
            <a:xfrm>
              <a:off x="0" y="99234"/>
              <a:ext cx="486806" cy="2754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Port 3</a:t>
              </a:r>
            </a:p>
          </p:txBody>
        </p:sp>
      </p:grpSp>
      <p:grpSp>
        <p:nvGrpSpPr>
          <p:cNvPr id="243" name="4 Bit RF Rx"/>
          <p:cNvGrpSpPr/>
          <p:nvPr/>
        </p:nvGrpSpPr>
        <p:grpSpPr>
          <a:xfrm>
            <a:off x="7942060" y="5114763"/>
            <a:ext cx="608698" cy="655335"/>
            <a:chOff x="0" y="0"/>
            <a:chExt cx="608697" cy="655334"/>
          </a:xfrm>
        </p:grpSpPr>
        <p:sp>
          <p:nvSpPr>
            <p:cNvPr id="241" name="Rectangle"/>
            <p:cNvSpPr/>
            <p:nvPr/>
          </p:nvSpPr>
          <p:spPr>
            <a:xfrm>
              <a:off x="-1" y="-1"/>
              <a:ext cx="608699" cy="655336"/>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42" name="4 Bit RF Rx"/>
            <p:cNvSpPr/>
            <p:nvPr/>
          </p:nvSpPr>
          <p:spPr>
            <a:xfrm>
              <a:off x="-1" y="94685"/>
              <a:ext cx="608699" cy="46596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4 Bit RF Rx</a:t>
              </a:r>
            </a:p>
          </p:txBody>
        </p:sp>
      </p:grpSp>
      <p:grpSp>
        <p:nvGrpSpPr>
          <p:cNvPr id="246" name="Antenna(signal)Transmitter’s side"/>
          <p:cNvGrpSpPr/>
          <p:nvPr/>
        </p:nvGrpSpPr>
        <p:grpSpPr>
          <a:xfrm>
            <a:off x="395102" y="6381477"/>
            <a:ext cx="2406620" cy="464713"/>
            <a:chOff x="0" y="0"/>
            <a:chExt cx="2406619" cy="464711"/>
          </a:xfrm>
        </p:grpSpPr>
        <p:sp>
          <p:nvSpPr>
            <p:cNvPr id="244" name="Rectangle"/>
            <p:cNvSpPr/>
            <p:nvPr/>
          </p:nvSpPr>
          <p:spPr>
            <a:xfrm>
              <a:off x="0" y="0"/>
              <a:ext cx="2406620" cy="464712"/>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45" name="Antenna(signal)Transmitter’s side"/>
            <p:cNvSpPr/>
            <p:nvPr/>
          </p:nvSpPr>
          <p:spPr>
            <a:xfrm>
              <a:off x="0" y="94624"/>
              <a:ext cx="2406620" cy="27546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Antenna(signal)Transmitter’s side</a:t>
              </a:r>
            </a:p>
          </p:txBody>
        </p:sp>
      </p:grpSp>
      <p:sp>
        <p:nvSpPr>
          <p:cNvPr id="247" name="Line"/>
          <p:cNvSpPr/>
          <p:nvPr/>
        </p:nvSpPr>
        <p:spPr>
          <a:xfrm>
            <a:off x="2476963" y="6037680"/>
            <a:ext cx="2" cy="355486"/>
          </a:xfrm>
          <a:prstGeom prst="line">
            <a:avLst/>
          </a:prstGeom>
          <a:ln w="12700">
            <a:solidFill>
              <a:srgbClr val="4472C4"/>
            </a:solidFill>
            <a:miter/>
            <a:tailEnd type="triangle"/>
          </a:ln>
        </p:spPr>
        <p:txBody>
          <a:bodyPr lIns="45718" tIns="45718" rIns="45718" bIns="45718"/>
          <a:lstStyle/>
          <a:p>
            <a:endParaRPr/>
          </a:p>
        </p:txBody>
      </p:sp>
      <p:sp>
        <p:nvSpPr>
          <p:cNvPr id="248" name="Line"/>
          <p:cNvSpPr/>
          <p:nvPr/>
        </p:nvSpPr>
        <p:spPr>
          <a:xfrm>
            <a:off x="8097436" y="4635100"/>
            <a:ext cx="2" cy="372291"/>
          </a:xfrm>
          <a:prstGeom prst="line">
            <a:avLst/>
          </a:prstGeom>
          <a:ln w="12700">
            <a:solidFill>
              <a:srgbClr val="4472C4"/>
            </a:solidFill>
            <a:miter/>
            <a:tailEnd type="triangle"/>
          </a:ln>
        </p:spPr>
        <p:txBody>
          <a:bodyPr lIns="45718" tIns="45718" rIns="45718" bIns="45718"/>
          <a:lstStyle/>
          <a:p>
            <a:endParaRPr/>
          </a:p>
        </p:txBody>
      </p:sp>
      <p:sp>
        <p:nvSpPr>
          <p:cNvPr id="249" name="Line"/>
          <p:cNvSpPr/>
          <p:nvPr/>
        </p:nvSpPr>
        <p:spPr>
          <a:xfrm>
            <a:off x="8040761" y="4613618"/>
            <a:ext cx="167243" cy="2"/>
          </a:xfrm>
          <a:prstGeom prst="line">
            <a:avLst/>
          </a:prstGeom>
          <a:ln w="12700">
            <a:solidFill>
              <a:srgbClr val="4472C4"/>
            </a:solidFill>
            <a:miter/>
          </a:ln>
        </p:spPr>
        <p:txBody>
          <a:bodyPr lIns="45718" tIns="45718" rIns="45718" bIns="45718"/>
          <a:lstStyle/>
          <a:p>
            <a:endParaRPr/>
          </a:p>
        </p:txBody>
      </p:sp>
      <p:grpSp>
        <p:nvGrpSpPr>
          <p:cNvPr id="252" name="Free to use"/>
          <p:cNvGrpSpPr/>
          <p:nvPr/>
        </p:nvGrpSpPr>
        <p:grpSpPr>
          <a:xfrm>
            <a:off x="9065499" y="5929630"/>
            <a:ext cx="1780396" cy="561567"/>
            <a:chOff x="0" y="0"/>
            <a:chExt cx="1780395" cy="561566"/>
          </a:xfrm>
        </p:grpSpPr>
        <p:sp>
          <p:nvSpPr>
            <p:cNvPr id="250" name="Rectangle"/>
            <p:cNvSpPr/>
            <p:nvPr/>
          </p:nvSpPr>
          <p:spPr>
            <a:xfrm>
              <a:off x="-1" y="-1"/>
              <a:ext cx="1780397" cy="561568"/>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51" name="Free to use"/>
            <p:cNvSpPr/>
            <p:nvPr/>
          </p:nvSpPr>
          <p:spPr>
            <a:xfrm>
              <a:off x="-1" y="143051"/>
              <a:ext cx="1780397" cy="27546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lvl1pPr defTabSz="457200">
                <a:defRPr sz="1200">
                  <a:uFill>
                    <a:solidFill>
                      <a:srgbClr val="000000"/>
                    </a:solidFill>
                  </a:uFill>
                  <a:latin typeface="Times New Roman"/>
                  <a:ea typeface="Times New Roman"/>
                  <a:cs typeface="Times New Roman"/>
                  <a:sym typeface="Times New Roman"/>
                </a:defRPr>
              </a:lvl1pPr>
            </a:lstStyle>
            <a:p>
              <a:r>
                <a:t>         Free to use</a:t>
              </a:r>
            </a:p>
          </p:txBody>
        </p:sp>
      </p:grpSp>
      <p:sp>
        <p:nvSpPr>
          <p:cNvPr id="253" name="Line"/>
          <p:cNvSpPr/>
          <p:nvPr/>
        </p:nvSpPr>
        <p:spPr>
          <a:xfrm>
            <a:off x="9266807" y="4863416"/>
            <a:ext cx="2" cy="1020083"/>
          </a:xfrm>
          <a:prstGeom prst="line">
            <a:avLst/>
          </a:prstGeom>
          <a:ln w="12700">
            <a:solidFill>
              <a:srgbClr val="4472C4"/>
            </a:solidFill>
            <a:miter/>
            <a:tailEnd type="triangle"/>
          </a:ln>
        </p:spPr>
        <p:txBody>
          <a:bodyPr lIns="45718" tIns="45718" rIns="45718" bIns="45718"/>
          <a:lstStyle/>
          <a:p>
            <a:endParaRPr/>
          </a:p>
        </p:txBody>
      </p:sp>
      <p:sp>
        <p:nvSpPr>
          <p:cNvPr id="254" name="Line"/>
          <p:cNvSpPr/>
          <p:nvPr/>
        </p:nvSpPr>
        <p:spPr>
          <a:xfrm>
            <a:off x="9648251" y="4710774"/>
            <a:ext cx="3" cy="1167194"/>
          </a:xfrm>
          <a:prstGeom prst="line">
            <a:avLst/>
          </a:prstGeom>
          <a:ln w="12700">
            <a:solidFill>
              <a:srgbClr val="4472C4"/>
            </a:solidFill>
            <a:miter/>
            <a:tailEnd type="triangle"/>
          </a:ln>
        </p:spPr>
        <p:txBody>
          <a:bodyPr lIns="45718" tIns="45718" rIns="45718" bIns="45718"/>
          <a:lstStyle/>
          <a:p>
            <a:endParaRPr/>
          </a:p>
        </p:txBody>
      </p:sp>
      <p:sp>
        <p:nvSpPr>
          <p:cNvPr id="255" name="Line"/>
          <p:cNvSpPr/>
          <p:nvPr/>
        </p:nvSpPr>
        <p:spPr>
          <a:xfrm>
            <a:off x="10344416" y="4847543"/>
            <a:ext cx="2" cy="898392"/>
          </a:xfrm>
          <a:prstGeom prst="line">
            <a:avLst/>
          </a:prstGeom>
          <a:ln w="12700">
            <a:solidFill>
              <a:srgbClr val="4472C4"/>
            </a:solidFill>
            <a:miter/>
            <a:tailEnd type="triangle"/>
          </a:ln>
        </p:spPr>
        <p:txBody>
          <a:bodyPr lIns="45718" tIns="45718" rIns="45718" bIns="45718"/>
          <a:lstStyle/>
          <a:p>
            <a:endParaRPr/>
          </a:p>
        </p:txBody>
      </p:sp>
      <p:grpSp>
        <p:nvGrpSpPr>
          <p:cNvPr id="258" name="Antenna(signal)…"/>
          <p:cNvGrpSpPr/>
          <p:nvPr/>
        </p:nvGrpSpPr>
        <p:grpSpPr>
          <a:xfrm>
            <a:off x="7823847" y="6168860"/>
            <a:ext cx="1118926" cy="525414"/>
            <a:chOff x="0" y="0"/>
            <a:chExt cx="1118925" cy="525412"/>
          </a:xfrm>
        </p:grpSpPr>
        <p:sp>
          <p:nvSpPr>
            <p:cNvPr id="256" name="Rectangle"/>
            <p:cNvSpPr/>
            <p:nvPr/>
          </p:nvSpPr>
          <p:spPr>
            <a:xfrm>
              <a:off x="-1" y="0"/>
              <a:ext cx="1118927" cy="525413"/>
            </a:xfrm>
            <a:prstGeom prst="rect">
              <a:avLst/>
            </a:prstGeom>
            <a:solidFill>
              <a:srgbClr val="FFFFFF"/>
            </a:solidFill>
            <a:ln w="12700" cap="flat">
              <a:solidFill>
                <a:srgbClr val="4472C4"/>
              </a:solidFill>
              <a:prstDash val="solid"/>
              <a:miter lim="800000"/>
            </a:ln>
            <a:effectLst/>
          </p:spPr>
          <p:txBody>
            <a:bodyPr wrap="square" lIns="45718" tIns="45718" rIns="45718" bIns="45718" numCol="1" anchor="ctr">
              <a:noAutofit/>
            </a:bodyPr>
            <a:lstStyle/>
            <a:p>
              <a:pPr defTabSz="457200">
                <a:defRPr sz="1200">
                  <a:uFill>
                    <a:solidFill>
                      <a:srgbClr val="000000"/>
                    </a:solidFill>
                  </a:uFill>
                  <a:latin typeface="Times New Roman"/>
                  <a:ea typeface="Times New Roman"/>
                  <a:cs typeface="Times New Roman"/>
                  <a:sym typeface="Times New Roman"/>
                </a:defRPr>
              </a:pPr>
              <a:endParaRPr/>
            </a:p>
          </p:txBody>
        </p:sp>
        <p:sp>
          <p:nvSpPr>
            <p:cNvPr id="257" name="Antenna(signal)…"/>
            <p:cNvSpPr/>
            <p:nvPr/>
          </p:nvSpPr>
          <p:spPr>
            <a:xfrm>
              <a:off x="-1" y="29724"/>
              <a:ext cx="1118927" cy="46596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ctr">
              <a:spAutoFit/>
            </a:bodyPr>
            <a:lstStyle/>
            <a:p>
              <a:pPr defTabSz="457200">
                <a:defRPr sz="1200">
                  <a:uFill>
                    <a:solidFill>
                      <a:srgbClr val="000000"/>
                    </a:solidFill>
                  </a:uFill>
                  <a:latin typeface="Times New Roman"/>
                  <a:ea typeface="Times New Roman"/>
                  <a:cs typeface="Times New Roman"/>
                  <a:sym typeface="Times New Roman"/>
                </a:defRPr>
              </a:pPr>
              <a:r>
                <a:t>Antenna(signal)</a:t>
              </a:r>
            </a:p>
            <a:p>
              <a:pPr defTabSz="457200">
                <a:defRPr sz="1200">
                  <a:uFill>
                    <a:solidFill>
                      <a:srgbClr val="000000"/>
                    </a:solidFill>
                  </a:uFill>
                  <a:latin typeface="Times New Roman"/>
                  <a:ea typeface="Times New Roman"/>
                  <a:cs typeface="Times New Roman"/>
                  <a:sym typeface="Times New Roman"/>
                </a:defRPr>
              </a:pPr>
              <a:r>
                <a:t>Receiver’s side</a:t>
              </a:r>
            </a:p>
          </p:txBody>
        </p:sp>
      </p:grpSp>
      <p:sp>
        <p:nvSpPr>
          <p:cNvPr id="259" name="Line"/>
          <p:cNvSpPr/>
          <p:nvPr/>
        </p:nvSpPr>
        <p:spPr>
          <a:xfrm>
            <a:off x="8208309" y="5776446"/>
            <a:ext cx="2" cy="383070"/>
          </a:xfrm>
          <a:prstGeom prst="line">
            <a:avLst/>
          </a:prstGeom>
          <a:ln w="12700">
            <a:solidFill>
              <a:srgbClr val="4472C4"/>
            </a:solidFill>
            <a:miter/>
            <a:tailEnd type="triangle"/>
          </a:ln>
        </p:spPr>
        <p:txBody>
          <a:bodyPr lIns="45718" tIns="45718" rIns="45718" bIns="45718"/>
          <a:lstStyle/>
          <a:p>
            <a:endParaRPr/>
          </a:p>
        </p:txBody>
      </p:sp>
      <p:sp>
        <p:nvSpPr>
          <p:cNvPr id="260" name="Blind Slave"/>
          <p:cNvSpPr/>
          <p:nvPr/>
        </p:nvSpPr>
        <p:spPr>
          <a:xfrm>
            <a:off x="10321876" y="1517625"/>
            <a:ext cx="1092259" cy="311407"/>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lvl1pPr algn="just" defTabSz="457200">
              <a:defRPr sz="1600" b="1">
                <a:uFill>
                  <a:solidFill>
                    <a:srgbClr val="000000"/>
                  </a:solidFill>
                </a:uFill>
                <a:latin typeface="Times New Roman"/>
                <a:ea typeface="Times New Roman"/>
                <a:cs typeface="Times New Roman"/>
                <a:sym typeface="Times New Roman"/>
              </a:defRPr>
            </a:lvl1pPr>
          </a:lstStyle>
          <a:p>
            <a:r>
              <a:t>Blind Slave</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Rectangle 1"/>
          <p:cNvSpPr/>
          <p:nvPr/>
        </p:nvSpPr>
        <p:spPr>
          <a:xfrm>
            <a:off x="1118370" y="77188"/>
            <a:ext cx="9377341" cy="13106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defTabSz="342900">
              <a:defRPr sz="4200" b="1">
                <a:solidFill>
                  <a:srgbClr val="387026"/>
                </a:solidFill>
                <a:latin typeface="+mn-lt"/>
                <a:ea typeface="+mn-ea"/>
                <a:cs typeface="+mn-cs"/>
                <a:sym typeface="Calibri"/>
              </a:defRPr>
            </a:lvl1pPr>
          </a:lstStyle>
          <a:p>
            <a:r>
              <a:t>Hardware and Software Implementation</a:t>
            </a:r>
          </a:p>
        </p:txBody>
      </p:sp>
      <p:pic>
        <p:nvPicPr>
          <p:cNvPr id="263"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sp>
        <p:nvSpPr>
          <p:cNvPr id="264" name="Hardware                                                                                                              Software…"/>
          <p:cNvSpPr/>
          <p:nvPr/>
        </p:nvSpPr>
        <p:spPr>
          <a:xfrm>
            <a:off x="1416345" y="1663300"/>
            <a:ext cx="7472876" cy="2569930"/>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algn="just" defTabSz="457200">
              <a:defRPr sz="1600" b="1">
                <a:uFill>
                  <a:solidFill>
                    <a:srgbClr val="000000"/>
                  </a:solidFill>
                </a:uFill>
                <a:latin typeface="Times New Roman"/>
                <a:ea typeface="Times New Roman"/>
                <a:cs typeface="Times New Roman"/>
                <a:sym typeface="Times New Roman"/>
              </a:defRPr>
            </a:pPr>
            <a:endParaRPr dirty="0"/>
          </a:p>
          <a:p>
            <a:pPr defTabSz="342900">
              <a:defRPr sz="1700" b="1">
                <a:latin typeface="+mn-lt"/>
                <a:ea typeface="+mn-ea"/>
                <a:cs typeface="+mn-cs"/>
                <a:sym typeface="Calibri"/>
              </a:defRPr>
            </a:pPr>
            <a:r>
              <a:rPr dirty="0"/>
              <a:t>Hardware                                                                                                              Software</a:t>
            </a:r>
          </a:p>
          <a:p>
            <a:pPr algn="just" defTabSz="457200">
              <a:defRPr sz="1600" b="1">
                <a:uFill>
                  <a:solidFill>
                    <a:srgbClr val="000000"/>
                  </a:solidFill>
                </a:uFill>
                <a:latin typeface="Times New Roman"/>
                <a:ea typeface="Times New Roman"/>
                <a:cs typeface="Times New Roman"/>
                <a:sym typeface="Times New Roman"/>
              </a:defRPr>
            </a:pPr>
            <a:endParaRPr dirty="0"/>
          </a:p>
          <a:p>
            <a:pPr marL="160421" indent="-160421" algn="just" defTabSz="457200">
              <a:buSzPct val="100000"/>
              <a:buChar char="•"/>
              <a:defRPr sz="1600">
                <a:uFill>
                  <a:solidFill>
                    <a:srgbClr val="000000"/>
                  </a:solidFill>
                </a:uFill>
                <a:latin typeface="Times New Roman"/>
                <a:ea typeface="Times New Roman"/>
                <a:cs typeface="Times New Roman"/>
                <a:sym typeface="Times New Roman"/>
              </a:defRPr>
            </a:pPr>
            <a:r>
              <a:rPr dirty="0"/>
              <a:t>Battery                                                                                                                          Keil</a:t>
            </a:r>
          </a:p>
          <a:p>
            <a:pPr marL="160421" indent="-160421" algn="just" defTabSz="457200">
              <a:buSzPct val="100000"/>
              <a:buChar char="•"/>
              <a:defRPr sz="1600">
                <a:uFill>
                  <a:solidFill>
                    <a:srgbClr val="000000"/>
                  </a:solidFill>
                </a:uFill>
                <a:latin typeface="Times New Roman"/>
                <a:ea typeface="Times New Roman"/>
                <a:cs typeface="Times New Roman"/>
                <a:sym typeface="Times New Roman"/>
              </a:defRPr>
            </a:pPr>
            <a:r>
              <a:rPr dirty="0"/>
              <a:t>Voltage Regulator IC 7805</a:t>
            </a:r>
          </a:p>
          <a:p>
            <a:pPr marL="160421" indent="-160421" algn="just" defTabSz="457200">
              <a:buSzPct val="100000"/>
              <a:buChar char="•"/>
              <a:defRPr sz="1600">
                <a:uFill>
                  <a:solidFill>
                    <a:srgbClr val="000000"/>
                  </a:solidFill>
                </a:uFill>
                <a:latin typeface="Times New Roman"/>
                <a:ea typeface="Times New Roman"/>
                <a:cs typeface="Times New Roman"/>
                <a:sym typeface="Times New Roman"/>
              </a:defRPr>
            </a:pPr>
            <a:r>
              <a:rPr dirty="0"/>
              <a:t>Microcontroller AT89S52</a:t>
            </a:r>
          </a:p>
          <a:p>
            <a:pPr marL="160421" indent="-160421" algn="just" defTabSz="457200">
              <a:buSzPct val="100000"/>
              <a:buChar char="•"/>
              <a:defRPr sz="1600">
                <a:uFill>
                  <a:solidFill>
                    <a:srgbClr val="000000"/>
                  </a:solidFill>
                </a:uFill>
                <a:latin typeface="Times New Roman"/>
                <a:ea typeface="Times New Roman"/>
                <a:cs typeface="Times New Roman"/>
                <a:sym typeface="Times New Roman"/>
              </a:defRPr>
            </a:pPr>
            <a:r>
              <a:rPr dirty="0"/>
              <a:t>4 Bit RF Tx and 4 Bit RF Rx</a:t>
            </a:r>
          </a:p>
          <a:p>
            <a:pPr marL="160421" indent="-160421" algn="just" defTabSz="457200">
              <a:buSzPct val="100000"/>
              <a:buChar char="•"/>
              <a:defRPr sz="1600">
                <a:uFill>
                  <a:solidFill>
                    <a:srgbClr val="000000"/>
                  </a:solidFill>
                </a:uFill>
                <a:latin typeface="Times New Roman"/>
                <a:ea typeface="Times New Roman"/>
                <a:cs typeface="Times New Roman"/>
                <a:sym typeface="Times New Roman"/>
              </a:defRPr>
            </a:pPr>
            <a:r>
              <a:rPr dirty="0"/>
              <a:t>Comparator IC LM324</a:t>
            </a:r>
          </a:p>
          <a:p>
            <a:pPr marL="160421" indent="-160421" algn="just" defTabSz="457200">
              <a:buSzPct val="100000"/>
              <a:buChar char="•"/>
              <a:defRPr sz="1600">
                <a:uFill>
                  <a:solidFill>
                    <a:srgbClr val="000000"/>
                  </a:solidFill>
                </a:uFill>
                <a:latin typeface="Times New Roman"/>
                <a:ea typeface="Times New Roman"/>
                <a:cs typeface="Times New Roman"/>
                <a:sym typeface="Times New Roman"/>
              </a:defRPr>
            </a:pPr>
            <a:r>
              <a:rPr dirty="0"/>
              <a:t>Motor driver L293d</a:t>
            </a:r>
          </a:p>
          <a:p>
            <a:pPr marL="160421" indent="-160421" algn="just" defTabSz="457200">
              <a:buSzPct val="100000"/>
              <a:buChar char="•"/>
              <a:defRPr sz="1600">
                <a:uFill>
                  <a:solidFill>
                    <a:srgbClr val="000000"/>
                  </a:solidFill>
                </a:uFill>
                <a:latin typeface="Times New Roman"/>
                <a:ea typeface="Times New Roman"/>
                <a:cs typeface="Times New Roman"/>
                <a:sym typeface="Times New Roman"/>
              </a:defRPr>
            </a:pPr>
            <a:r>
              <a:rPr dirty="0"/>
              <a:t>Antenna(transmitter and receiver’s end)</a:t>
            </a:r>
            <a:endParaRPr lang="en-US"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Rectangle 1"/>
          <p:cNvSpPr/>
          <p:nvPr/>
        </p:nvSpPr>
        <p:spPr>
          <a:xfrm>
            <a:off x="968193" y="469899"/>
            <a:ext cx="10196947" cy="73152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lvl1pPr defTabSz="457200">
              <a:defRPr sz="4200" b="1">
                <a:solidFill>
                  <a:srgbClr val="387026"/>
                </a:solidFill>
                <a:latin typeface="+mn-lt"/>
                <a:ea typeface="+mn-ea"/>
                <a:cs typeface="+mn-cs"/>
                <a:sym typeface="Calibri"/>
              </a:defRPr>
            </a:lvl1pPr>
          </a:lstStyle>
          <a:p>
            <a:r>
              <a:t>Flowchart</a:t>
            </a:r>
          </a:p>
        </p:txBody>
      </p:sp>
      <p:pic>
        <p:nvPicPr>
          <p:cNvPr id="267"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pic>
        <p:nvPicPr>
          <p:cNvPr id="268" name="Unknown.png" descr="Unknown.png"/>
          <p:cNvPicPr>
            <a:picLocks noChangeAspect="1"/>
          </p:cNvPicPr>
          <p:nvPr/>
        </p:nvPicPr>
        <p:blipFill>
          <a:blip r:embed="rId3"/>
          <a:stretch>
            <a:fillRect/>
          </a:stretch>
        </p:blipFill>
        <p:spPr>
          <a:xfrm>
            <a:off x="1039661" y="1362879"/>
            <a:ext cx="6172778" cy="5507697"/>
          </a:xfrm>
          <a:prstGeom prst="rect">
            <a:avLst/>
          </a:prstGeom>
          <a:ln w="12700">
            <a:miter lim="400000"/>
          </a:ln>
        </p:spPr>
      </p:pic>
      <p:sp>
        <p:nvSpPr>
          <p:cNvPr id="269" name="Master"/>
          <p:cNvSpPr/>
          <p:nvPr/>
        </p:nvSpPr>
        <p:spPr>
          <a:xfrm>
            <a:off x="5214159" y="1062988"/>
            <a:ext cx="1501816" cy="69533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p>
            <a:pPr defTabSz="609600">
              <a:defRPr sz="1600">
                <a:uFill>
                  <a:solidFill>
                    <a:srgbClr val="000000"/>
                  </a:solidFill>
                </a:uFill>
                <a:latin typeface="Times New Roman"/>
                <a:ea typeface="Times New Roman"/>
                <a:cs typeface="Times New Roman"/>
                <a:sym typeface="Times New Roman"/>
              </a:defRPr>
            </a:pPr>
            <a:endParaRPr sz="2000" b="1"/>
          </a:p>
          <a:p>
            <a:pPr defTabSz="609600">
              <a:defRPr sz="1600">
                <a:uFill>
                  <a:solidFill>
                    <a:srgbClr val="000000"/>
                  </a:solidFill>
                </a:uFill>
                <a:latin typeface="Times New Roman"/>
                <a:ea typeface="Times New Roman"/>
                <a:cs typeface="Times New Roman"/>
                <a:sym typeface="Times New Roman"/>
              </a:defRPr>
            </a:pPr>
            <a:r>
              <a:rPr sz="2000" b="1"/>
              <a:t>Master         </a:t>
            </a:r>
          </a:p>
        </p:txBody>
      </p:sp>
      <p:pic>
        <p:nvPicPr>
          <p:cNvPr id="270" name="pasted-image.tiff" descr="pasted-image.tiff"/>
          <p:cNvPicPr>
            <a:picLocks noChangeAspect="1"/>
          </p:cNvPicPr>
          <p:nvPr/>
        </p:nvPicPr>
        <p:blipFill>
          <a:blip r:embed="rId4"/>
          <a:stretch>
            <a:fillRect/>
          </a:stretch>
        </p:blipFill>
        <p:spPr>
          <a:xfrm>
            <a:off x="7409487" y="1362879"/>
            <a:ext cx="3645664" cy="5507697"/>
          </a:xfrm>
          <a:prstGeom prst="rect">
            <a:avLst/>
          </a:prstGeom>
          <a:ln w="12700">
            <a:miter lim="400000"/>
          </a:ln>
        </p:spPr>
      </p:pic>
      <p:sp>
        <p:nvSpPr>
          <p:cNvPr id="271" name="Slave"/>
          <p:cNvSpPr/>
          <p:nvPr/>
        </p:nvSpPr>
        <p:spPr>
          <a:xfrm>
            <a:off x="9252787" y="1331223"/>
            <a:ext cx="713190" cy="403231"/>
          </a:xfrm>
          <a:prstGeom prst="rect">
            <a:avLst/>
          </a:prstGeom>
          <a:ln w="12700">
            <a:miter lim="400000"/>
          </a:ln>
          <a:extLst>
            <a:ext uri="{C572A759-6A51-4108-AA02-DFA0A04FC94B}">
              <ma14:wrappingTextBoxFlag xmlns:ma14="http://schemas.microsoft.com/office/mac/drawingml/2011/main" xmlns="" val="1"/>
            </a:ext>
          </a:extLst>
        </p:spPr>
        <p:txBody>
          <a:bodyPr wrap="none" lIns="60959" tIns="60959" rIns="60959" bIns="60959">
            <a:spAutoFit/>
          </a:bodyPr>
          <a:lstStyle>
            <a:lvl1pPr defTabSz="609600">
              <a:defRPr sz="2000" b="1">
                <a:uFill>
                  <a:solidFill>
                    <a:srgbClr val="000000"/>
                  </a:solidFill>
                </a:uFill>
                <a:latin typeface="Times New Roman"/>
                <a:ea typeface="Times New Roman"/>
                <a:cs typeface="Times New Roman"/>
                <a:sym typeface="Times New Roman"/>
              </a:defRPr>
            </a:lvl1pPr>
          </a:lstStyle>
          <a:p>
            <a:pPr>
              <a:defRPr sz="1600" b="0"/>
            </a:pPr>
            <a:r>
              <a:rPr sz="2000" b="1"/>
              <a:t>Slave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Rectangle 1"/>
          <p:cNvSpPr/>
          <p:nvPr/>
        </p:nvSpPr>
        <p:spPr>
          <a:xfrm>
            <a:off x="968193" y="469899"/>
            <a:ext cx="10196947" cy="731521"/>
          </a:xfrm>
          <a:prstGeom prst="rect">
            <a:avLst/>
          </a:prstGeom>
          <a:ln w="12700">
            <a:miter lim="400000"/>
          </a:ln>
          <a:extLst>
            <a:ext uri="{C572A759-6A51-4108-AA02-DFA0A04FC94B}">
              <ma14:wrappingTextBoxFlag xmlns:ma14="http://schemas.microsoft.com/office/mac/drawingml/2011/main" xmlns="" val="1"/>
            </a:ext>
          </a:extLst>
        </p:spPr>
        <p:txBody>
          <a:bodyPr lIns="60959" tIns="60959" rIns="60959" bIns="60959">
            <a:spAutoFit/>
          </a:bodyPr>
          <a:lstStyle>
            <a:lvl1pPr defTabSz="457200">
              <a:defRPr sz="4200" b="1">
                <a:solidFill>
                  <a:srgbClr val="387026"/>
                </a:solidFill>
                <a:latin typeface="+mn-lt"/>
                <a:ea typeface="+mn-ea"/>
                <a:cs typeface="+mn-cs"/>
                <a:sym typeface="Calibri"/>
              </a:defRPr>
            </a:lvl1pPr>
          </a:lstStyle>
          <a:p>
            <a:r>
              <a:t>Algorithm</a:t>
            </a:r>
          </a:p>
        </p:txBody>
      </p:sp>
      <p:pic>
        <p:nvPicPr>
          <p:cNvPr id="274" name="Picture 3" descr="Picture 3"/>
          <p:cNvPicPr>
            <a:picLocks noChangeAspect="1"/>
          </p:cNvPicPr>
          <p:nvPr/>
        </p:nvPicPr>
        <p:blipFill>
          <a:blip r:embed="rId2"/>
          <a:stretch>
            <a:fillRect/>
          </a:stretch>
        </p:blipFill>
        <p:spPr>
          <a:xfrm>
            <a:off x="10756900" y="-1"/>
            <a:ext cx="1397000" cy="469901"/>
          </a:xfrm>
          <a:prstGeom prst="rect">
            <a:avLst/>
          </a:prstGeom>
          <a:ln w="12700">
            <a:miter lim="400000"/>
          </a:ln>
        </p:spPr>
      </p:pic>
      <p:sp>
        <p:nvSpPr>
          <p:cNvPr id="275" name="Master…"/>
          <p:cNvSpPr/>
          <p:nvPr/>
        </p:nvSpPr>
        <p:spPr>
          <a:xfrm>
            <a:off x="424429" y="1331925"/>
            <a:ext cx="11652854" cy="5340607"/>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defTabSz="457200">
              <a:tabLst>
                <a:tab pos="939800" algn="l"/>
              </a:tabLst>
              <a:defRPr>
                <a:uFill>
                  <a:solidFill>
                    <a:srgbClr val="000000"/>
                  </a:solidFill>
                </a:uFill>
                <a:latin typeface="Times New Roman"/>
                <a:ea typeface="Times New Roman"/>
                <a:cs typeface="Times New Roman"/>
                <a:sym typeface="Times New Roman"/>
              </a:defRPr>
            </a:pPr>
            <a:r>
              <a:rPr sz="1600" b="1"/>
              <a:t>Master</a:t>
            </a:r>
          </a:p>
          <a:p>
            <a:pPr marL="571500" indent="-342900">
              <a:buSzPct val="100000"/>
              <a:buChar char="●"/>
              <a:defRPr sz="1600">
                <a:latin typeface="Times New Roman"/>
                <a:ea typeface="Times New Roman"/>
                <a:cs typeface="Times New Roman"/>
                <a:sym typeface="Times New Roman"/>
              </a:defRPr>
            </a:pPr>
            <a:r>
              <a:t>  Start</a:t>
            </a:r>
          </a:p>
          <a:p>
            <a:pPr marL="485775" indent="-257175">
              <a:buSzPct val="100000"/>
              <a:buChar char="●"/>
              <a:defRPr sz="1600">
                <a:latin typeface="Times New Roman"/>
                <a:ea typeface="Times New Roman"/>
                <a:cs typeface="Times New Roman"/>
                <a:sym typeface="Times New Roman"/>
              </a:defRPr>
            </a:pPr>
            <a:r>
              <a:t>If a==0x03meaning when obstacle is present at the front of both sensors(S1=1,S2=1), the robot should reverse for a while, stop then turn either left or right.The master vehicle will continue to follow the command and direction unless another input is detected by the sensors.</a:t>
            </a:r>
          </a:p>
          <a:p>
            <a:pPr marL="485775" indent="-257175">
              <a:buSzPct val="100000"/>
              <a:buChar char="●"/>
              <a:defRPr sz="1600">
                <a:latin typeface="Times New Roman"/>
                <a:ea typeface="Times New Roman"/>
                <a:cs typeface="Times New Roman"/>
                <a:sym typeface="Times New Roman"/>
              </a:defRPr>
            </a:pPr>
            <a:r>
              <a:t>If a==0x01meaning when obstacle is present in the front of the right sensor(S1=0,S2=1), the robot should reverse for a while, stop and then turn left.The master will continue to follow the command and direction unless another input is detected by the sensors.</a:t>
            </a:r>
          </a:p>
          <a:p>
            <a:pPr marL="485775" indent="-257175">
              <a:buSzPct val="100000"/>
              <a:buChar char="●"/>
              <a:defRPr sz="1600">
                <a:latin typeface="Times New Roman"/>
                <a:ea typeface="Times New Roman"/>
                <a:cs typeface="Times New Roman"/>
                <a:sym typeface="Times New Roman"/>
              </a:defRPr>
            </a:pPr>
            <a:r>
              <a:t>If a==0x02meaning when obstacle is present in the front of the left sensor(S1=1,S2=0), the robot should reverse for a while, stop and then turn right.The master will continue to follow the command and direction unless another input is detected by the sensors.</a:t>
            </a:r>
          </a:p>
          <a:p>
            <a:pPr marL="485775" indent="-257175">
              <a:buSzPct val="100000"/>
              <a:buChar char="●"/>
              <a:defRPr sz="1600">
                <a:latin typeface="Times New Roman"/>
                <a:ea typeface="Times New Roman"/>
                <a:cs typeface="Times New Roman"/>
                <a:sym typeface="Times New Roman"/>
              </a:defRPr>
            </a:pPr>
            <a:r>
              <a:t>If a==0x00meaning when no obstacle is present in the front of both the sensors(S1=0,S2=0), the robot should continue moving straight.The master will continue to follow the command and direction unless another input is detected by the sensors.</a:t>
            </a:r>
          </a:p>
          <a:p>
            <a:pPr>
              <a:defRPr sz="1600" b="1">
                <a:latin typeface="Times New Roman"/>
                <a:ea typeface="Times New Roman"/>
                <a:cs typeface="Times New Roman"/>
                <a:sym typeface="Times New Roman"/>
              </a:defRPr>
            </a:pPr>
            <a:r>
              <a:t>Slave</a:t>
            </a:r>
          </a:p>
          <a:p>
            <a:pPr marL="485775" indent="-257175">
              <a:buSzPct val="100000"/>
              <a:buChar char="●"/>
              <a:defRPr sz="1600">
                <a:latin typeface="Times New Roman"/>
                <a:ea typeface="Times New Roman"/>
                <a:cs typeface="Times New Roman"/>
                <a:sym typeface="Times New Roman"/>
              </a:defRPr>
            </a:pPr>
            <a:r>
              <a:t>  Start</a:t>
            </a:r>
          </a:p>
          <a:p>
            <a:pPr marL="485775" indent="-257175">
              <a:buSzPct val="100000"/>
              <a:buChar char="●"/>
              <a:defRPr sz="1600">
                <a:latin typeface="Times New Roman"/>
                <a:ea typeface="Times New Roman"/>
                <a:cs typeface="Times New Roman"/>
                <a:sym typeface="Times New Roman"/>
              </a:defRPr>
            </a:pPr>
            <a:r>
              <a:t> If a==0x0a meaning this motor input causes straight movement of the bot.The slave vehicle will continue to follow the command and direction unless another input is changed by the motor rotation.</a:t>
            </a:r>
          </a:p>
          <a:p>
            <a:pPr marL="485775" indent="-257175">
              <a:buSzPct val="100000"/>
              <a:buChar char="●"/>
              <a:defRPr sz="1600">
                <a:latin typeface="Times New Roman"/>
                <a:ea typeface="Times New Roman"/>
                <a:cs typeface="Times New Roman"/>
                <a:sym typeface="Times New Roman"/>
              </a:defRPr>
            </a:pPr>
            <a:r>
              <a:t>If a==0x06 meaning this motor input causes left movement of the bot.The slave vehicle will continue to follow the command and direction unless another input is changed by the motor rotation.</a:t>
            </a:r>
          </a:p>
          <a:p>
            <a:pPr marL="485775" indent="-257175">
              <a:buSzPct val="100000"/>
              <a:buChar char="●"/>
              <a:defRPr sz="1600">
                <a:latin typeface="Times New Roman"/>
                <a:ea typeface="Times New Roman"/>
                <a:cs typeface="Times New Roman"/>
                <a:sym typeface="Times New Roman"/>
              </a:defRPr>
            </a:pPr>
            <a:r>
              <a:t>If a==0x00 meaning this motor input causes stop the bot to stop.The slave vehicle will continue to follow the command and direction unless another input is changed by the motor rotation.</a:t>
            </a:r>
          </a:p>
          <a:p>
            <a:pPr marL="485775" indent="-257175">
              <a:buSzPct val="100000"/>
              <a:buChar char="●"/>
              <a:defRPr sz="1600">
                <a:latin typeface="Times New Roman"/>
                <a:ea typeface="Times New Roman"/>
                <a:cs typeface="Times New Roman"/>
                <a:sym typeface="Times New Roman"/>
              </a:defRPr>
            </a:pPr>
            <a:r>
              <a:t>If a==0x09 meaning this motor input causes right movement of the bot.The slave vehicle will continue to follow the command and direction unless another input is changed by the motor rotation.</a:t>
            </a:r>
          </a:p>
          <a:p>
            <a:pPr marL="485775" indent="-257175">
              <a:buSzPct val="100000"/>
              <a:buChar char="●"/>
              <a:defRPr sz="1600">
                <a:latin typeface="Times New Roman"/>
                <a:ea typeface="Times New Roman"/>
                <a:cs typeface="Times New Roman"/>
                <a:sym typeface="Times New Roman"/>
              </a:defRPr>
            </a:pPr>
            <a:r>
              <a:t>If a==0x05 meaning this motor input causes reverse movement of the bot.The slave vehicle will continue to follow the command and direction unless another input is changed by the motor rotation.</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222</TotalTime>
  <Words>955</Words>
  <Application>Microsoft Office PowerPoint</Application>
  <PresentationFormat>Widescreen</PresentationFormat>
  <Paragraphs>145</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Helvetica</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Prsad</cp:lastModifiedBy>
  <cp:revision>13</cp:revision>
  <dcterms:modified xsi:type="dcterms:W3CDTF">2021-01-27T08:22:51Z</dcterms:modified>
</cp:coreProperties>
</file>